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35" r:id="rId1"/>
  </p:sldMasterIdLst>
  <p:notesMasterIdLst>
    <p:notesMasterId r:id="rId22"/>
  </p:notesMasterIdLst>
  <p:handoutMasterIdLst>
    <p:handoutMasterId r:id="rId23"/>
  </p:handoutMasterIdLst>
  <p:sldIdLst>
    <p:sldId id="306" r:id="rId2"/>
    <p:sldId id="309" r:id="rId3"/>
    <p:sldId id="310" r:id="rId4"/>
    <p:sldId id="312" r:id="rId5"/>
    <p:sldId id="313" r:id="rId6"/>
    <p:sldId id="324" r:id="rId7"/>
    <p:sldId id="314" r:id="rId8"/>
    <p:sldId id="299" r:id="rId9"/>
    <p:sldId id="320" r:id="rId10"/>
    <p:sldId id="321" r:id="rId11"/>
    <p:sldId id="322" r:id="rId12"/>
    <p:sldId id="271" r:id="rId13"/>
    <p:sldId id="296" r:id="rId14"/>
    <p:sldId id="287" r:id="rId15"/>
    <p:sldId id="289" r:id="rId16"/>
    <p:sldId id="290" r:id="rId17"/>
    <p:sldId id="291" r:id="rId18"/>
    <p:sldId id="292" r:id="rId19"/>
    <p:sldId id="293" r:id="rId20"/>
    <p:sldId id="29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306"/>
            <p14:sldId id="309"/>
            <p14:sldId id="310"/>
            <p14:sldId id="312"/>
            <p14:sldId id="313"/>
            <p14:sldId id="324"/>
            <p14:sldId id="314"/>
            <p14:sldId id="299"/>
            <p14:sldId id="320"/>
            <p14:sldId id="321"/>
            <p14:sldId id="322"/>
          </p14:sldIdLst>
        </p14:section>
        <p14:section name="Design, Morph, Annotate, Work Together, Tell Me" id="{B9B51309-D148-4332-87C2-07BE32FBCA3B}">
          <p14:sldIdLst>
            <p14:sldId id="271"/>
            <p14:sldId id="296"/>
            <p14:sldId id="287"/>
            <p14:sldId id="289"/>
            <p14:sldId id="290"/>
          </p14:sldIdLst>
        </p14:section>
        <p14:section name="Learn More" id="{2CC34DB2-6590-42C0-AD4B-A04C6060184E}">
          <p14:sldIdLst>
            <p14:sldId id="291"/>
            <p14:sldId id="292"/>
            <p14:sldId id="293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3922"/>
    <a:srgbClr val="404040"/>
    <a:srgbClr val="D24726"/>
    <a:srgbClr val="FF9B45"/>
    <a:srgbClr val="DD462F"/>
    <a:srgbClr val="F8CFB6"/>
    <a:srgbClr val="F8CAB6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241" autoAdjust="0"/>
  </p:normalViewPr>
  <p:slideViewPr>
    <p:cSldViewPr snapToGrid="0">
      <p:cViewPr varScale="1">
        <p:scale>
          <a:sx n="63" d="100"/>
          <a:sy n="63" d="100"/>
        </p:scale>
        <p:origin x="187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commentAuthors" Target="commentAuthor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handoutMaster" Target="handoutMasters/handoutMaster1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notesMaster" Target="notesMasters/notesMaster1.xml" /><Relationship Id="rId27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42E577-0147-4926-8888-1615CAB39B9E}" type="doc">
      <dgm:prSet loTypeId="urn:microsoft.com/office/officeart/2005/8/layout/vList4#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CDBD9608-EEC3-4F03-8D0A-F81AA810BA40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id-ID" sz="2800" b="1" dirty="0">
              <a:solidFill>
                <a:schemeClr val="tx1"/>
              </a:solidFill>
            </a:rPr>
            <a:t>1 </a:t>
          </a:r>
          <a:r>
            <a:rPr lang="en-US" sz="2800" b="1" dirty="0">
              <a:solidFill>
                <a:schemeClr val="tx1"/>
              </a:solidFill>
            </a:rPr>
            <a:t>ASPEK KELEMBAGAAN/ORGANISASI</a:t>
          </a:r>
          <a:r>
            <a:rPr lang="en-US" sz="2000" b="1" dirty="0">
              <a:solidFill>
                <a:schemeClr val="tx1"/>
              </a:solidFill>
            </a:rPr>
            <a:t>, </a:t>
          </a:r>
          <a:endParaRPr lang="id-ID" sz="1400" b="0" dirty="0">
            <a:solidFill>
              <a:schemeClr val="tx1"/>
            </a:solidFill>
          </a:endParaRPr>
        </a:p>
      </dgm:t>
    </dgm:pt>
    <dgm:pt modelId="{E5DAF065-77B5-4A35-9342-60020E12E1A0}" type="parTrans" cxnId="{DCD2824C-0EFE-4457-896F-A46600B70759}">
      <dgm:prSet/>
      <dgm:spPr/>
      <dgm:t>
        <a:bodyPr/>
        <a:lstStyle/>
        <a:p>
          <a:endParaRPr lang="id-ID"/>
        </a:p>
      </dgm:t>
    </dgm:pt>
    <dgm:pt modelId="{9EEB2D1F-17CE-4896-8E82-96D839EA1BAF}" type="sibTrans" cxnId="{DCD2824C-0EFE-4457-896F-A46600B70759}">
      <dgm:prSet/>
      <dgm:spPr/>
      <dgm:t>
        <a:bodyPr/>
        <a:lstStyle/>
        <a:p>
          <a:endParaRPr lang="id-ID"/>
        </a:p>
      </dgm:t>
    </dgm:pt>
    <dgm:pt modelId="{FC71F259-8DC4-4534-ACF6-36A0FBCF9792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endParaRPr lang="id-ID" sz="1400" b="0" dirty="0">
            <a:solidFill>
              <a:schemeClr val="tx1"/>
            </a:solidFill>
          </a:endParaRPr>
        </a:p>
      </dgm:t>
    </dgm:pt>
    <dgm:pt modelId="{CC874984-74B0-4BE7-B8B2-FF8EA8F50124}" type="parTrans" cxnId="{360CDB4B-8425-4EA0-84E0-2BA208C943CE}">
      <dgm:prSet/>
      <dgm:spPr/>
      <dgm:t>
        <a:bodyPr/>
        <a:lstStyle/>
        <a:p>
          <a:endParaRPr lang="id-ID"/>
        </a:p>
      </dgm:t>
    </dgm:pt>
    <dgm:pt modelId="{30766546-52C6-456B-B7C9-FB10EAD9432D}" type="sibTrans" cxnId="{360CDB4B-8425-4EA0-84E0-2BA208C943CE}">
      <dgm:prSet/>
      <dgm:spPr/>
      <dgm:t>
        <a:bodyPr/>
        <a:lstStyle/>
        <a:p>
          <a:endParaRPr lang="id-ID"/>
        </a:p>
      </dgm:t>
    </dgm:pt>
    <dgm:pt modelId="{FF37A380-6599-470F-B6E7-C725147334D2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2400" b="1" dirty="0">
              <a:solidFill>
                <a:schemeClr val="tx1"/>
              </a:solidFill>
            </a:rPr>
            <a:t>3. ASPEK PORTOPOLIO BISNIS/USAHA </a:t>
          </a:r>
        </a:p>
        <a:p>
          <a:pPr algn="l"/>
          <a:r>
            <a:rPr lang="id-ID" sz="1400" dirty="0">
              <a:solidFill>
                <a:schemeClr val="tx1"/>
              </a:solidFill>
            </a:rPr>
            <a:t>	</a:t>
          </a:r>
          <a:r>
            <a:rPr lang="id-ID" sz="1400" dirty="0"/>
            <a:t>		</a:t>
          </a:r>
        </a:p>
      </dgm:t>
    </dgm:pt>
    <dgm:pt modelId="{57F5A9A7-B154-477F-A3A4-CADE32859A96}" type="parTrans" cxnId="{126850E6-5BAA-4E37-83CB-64B485B60430}">
      <dgm:prSet/>
      <dgm:spPr/>
      <dgm:t>
        <a:bodyPr/>
        <a:lstStyle/>
        <a:p>
          <a:endParaRPr lang="id-ID"/>
        </a:p>
      </dgm:t>
    </dgm:pt>
    <dgm:pt modelId="{37D9F8D6-7076-40AC-92A2-DDB29DA7A66E}" type="sibTrans" cxnId="{126850E6-5BAA-4E37-83CB-64B485B60430}">
      <dgm:prSet/>
      <dgm:spPr/>
      <dgm:t>
        <a:bodyPr/>
        <a:lstStyle/>
        <a:p>
          <a:endParaRPr lang="id-ID"/>
        </a:p>
      </dgm:t>
    </dgm:pt>
    <dgm:pt modelId="{E19689F3-559A-4866-82BD-F16C12AC4617}" type="pres">
      <dgm:prSet presAssocID="{8042E577-0147-4926-8888-1615CAB39B9E}" presName="linear" presStyleCnt="0">
        <dgm:presLayoutVars>
          <dgm:dir/>
          <dgm:resizeHandles val="exact"/>
        </dgm:presLayoutVars>
      </dgm:prSet>
      <dgm:spPr/>
    </dgm:pt>
    <dgm:pt modelId="{CFC0F2E2-A58F-4315-AFDE-5613AF39C0FB}" type="pres">
      <dgm:prSet presAssocID="{CDBD9608-EEC3-4F03-8D0A-F81AA810BA40}" presName="comp" presStyleCnt="0"/>
      <dgm:spPr/>
    </dgm:pt>
    <dgm:pt modelId="{5EB5C647-B44D-4D14-8960-AA643AC2C6BB}" type="pres">
      <dgm:prSet presAssocID="{CDBD9608-EEC3-4F03-8D0A-F81AA810BA40}" presName="box" presStyleLbl="node1" presStyleIdx="0" presStyleCnt="3"/>
      <dgm:spPr/>
    </dgm:pt>
    <dgm:pt modelId="{732C8E54-41A7-4531-8B5F-19B830DEE206}" type="pres">
      <dgm:prSet presAssocID="{CDBD9608-EEC3-4F03-8D0A-F81AA810BA40}" presName="img" presStyleLbl="fgImgPlace1" presStyleIdx="0" presStyleCnt="3" custAng="0"/>
      <dgm:spPr/>
    </dgm:pt>
    <dgm:pt modelId="{DA35F3F1-BEB0-407B-970B-3142B124824E}" type="pres">
      <dgm:prSet presAssocID="{CDBD9608-EEC3-4F03-8D0A-F81AA810BA40}" presName="text" presStyleLbl="node1" presStyleIdx="0" presStyleCnt="3">
        <dgm:presLayoutVars>
          <dgm:bulletEnabled val="1"/>
        </dgm:presLayoutVars>
      </dgm:prSet>
      <dgm:spPr/>
    </dgm:pt>
    <dgm:pt modelId="{09446C8F-DE3E-4166-9A90-118F4BF1540D}" type="pres">
      <dgm:prSet presAssocID="{9EEB2D1F-17CE-4896-8E82-96D839EA1BAF}" presName="spacer" presStyleCnt="0"/>
      <dgm:spPr/>
    </dgm:pt>
    <dgm:pt modelId="{909B16D8-DD79-4C80-A8A2-B93D19AE29BC}" type="pres">
      <dgm:prSet presAssocID="{FC71F259-8DC4-4534-ACF6-36A0FBCF9792}" presName="comp" presStyleCnt="0"/>
      <dgm:spPr/>
    </dgm:pt>
    <dgm:pt modelId="{05D4CB9D-5DFA-42B3-87FD-AEC11A82842F}" type="pres">
      <dgm:prSet presAssocID="{FC71F259-8DC4-4534-ACF6-36A0FBCF9792}" presName="box" presStyleLbl="node1" presStyleIdx="1" presStyleCnt="3" custLinFactNeighborX="-279" custLinFactNeighborY="250"/>
      <dgm:spPr/>
    </dgm:pt>
    <dgm:pt modelId="{A8FE8D1D-2434-4941-99AF-BBF598D7C36B}" type="pres">
      <dgm:prSet presAssocID="{FC71F259-8DC4-4534-ACF6-36A0FBCF9792}" presName="img" presStyleLbl="fgImgPlace1" presStyleIdx="1" presStyleCnt="3"/>
      <dgm:spPr/>
    </dgm:pt>
    <dgm:pt modelId="{781EE8CE-53FC-4E6B-B401-B750CC56886D}" type="pres">
      <dgm:prSet presAssocID="{FC71F259-8DC4-4534-ACF6-36A0FBCF9792}" presName="text" presStyleLbl="node1" presStyleIdx="1" presStyleCnt="3">
        <dgm:presLayoutVars>
          <dgm:bulletEnabled val="1"/>
        </dgm:presLayoutVars>
      </dgm:prSet>
      <dgm:spPr/>
    </dgm:pt>
    <dgm:pt modelId="{5CEAE563-F9A4-43D5-A347-AC316ED8A1AB}" type="pres">
      <dgm:prSet presAssocID="{30766546-52C6-456B-B7C9-FB10EAD9432D}" presName="spacer" presStyleCnt="0"/>
      <dgm:spPr/>
    </dgm:pt>
    <dgm:pt modelId="{2D87334D-B88B-4726-A029-4001CF527130}" type="pres">
      <dgm:prSet presAssocID="{FF37A380-6599-470F-B6E7-C725147334D2}" presName="comp" presStyleCnt="0"/>
      <dgm:spPr/>
    </dgm:pt>
    <dgm:pt modelId="{19A8DACB-C844-4B78-A158-B5E084384570}" type="pres">
      <dgm:prSet presAssocID="{FF37A380-6599-470F-B6E7-C725147334D2}" presName="box" presStyleLbl="node1" presStyleIdx="2" presStyleCnt="3"/>
      <dgm:spPr/>
    </dgm:pt>
    <dgm:pt modelId="{FC2DA8B0-9FD3-4F5A-8C87-C8B30340A62A}" type="pres">
      <dgm:prSet presAssocID="{FF37A380-6599-470F-B6E7-C725147334D2}" presName="img" presStyleLbl="fgImgPlace1" presStyleIdx="2" presStyleCnt="3"/>
      <dgm:spPr/>
    </dgm:pt>
    <dgm:pt modelId="{05A046E6-8272-46C5-BD86-AD709F03D946}" type="pres">
      <dgm:prSet presAssocID="{FF37A380-6599-470F-B6E7-C725147334D2}" presName="text" presStyleLbl="node1" presStyleIdx="2" presStyleCnt="3">
        <dgm:presLayoutVars>
          <dgm:bulletEnabled val="1"/>
        </dgm:presLayoutVars>
      </dgm:prSet>
      <dgm:spPr/>
    </dgm:pt>
  </dgm:ptLst>
  <dgm:cxnLst>
    <dgm:cxn modelId="{83B83D64-F9C2-4ED7-8BD9-068AE2259E8B}" type="presOf" srcId="{FC71F259-8DC4-4534-ACF6-36A0FBCF9792}" destId="{05D4CB9D-5DFA-42B3-87FD-AEC11A82842F}" srcOrd="0" destOrd="0" presId="urn:microsoft.com/office/officeart/2005/8/layout/vList4#1"/>
    <dgm:cxn modelId="{8D546469-FEA5-480B-B1FE-EF11A35921CF}" type="presOf" srcId="{FF37A380-6599-470F-B6E7-C725147334D2}" destId="{19A8DACB-C844-4B78-A158-B5E084384570}" srcOrd="0" destOrd="0" presId="urn:microsoft.com/office/officeart/2005/8/layout/vList4#1"/>
    <dgm:cxn modelId="{360CDB4B-8425-4EA0-84E0-2BA208C943CE}" srcId="{8042E577-0147-4926-8888-1615CAB39B9E}" destId="{FC71F259-8DC4-4534-ACF6-36A0FBCF9792}" srcOrd="1" destOrd="0" parTransId="{CC874984-74B0-4BE7-B8B2-FF8EA8F50124}" sibTransId="{30766546-52C6-456B-B7C9-FB10EAD9432D}"/>
    <dgm:cxn modelId="{DCD2824C-0EFE-4457-896F-A46600B70759}" srcId="{8042E577-0147-4926-8888-1615CAB39B9E}" destId="{CDBD9608-EEC3-4F03-8D0A-F81AA810BA40}" srcOrd="0" destOrd="0" parTransId="{E5DAF065-77B5-4A35-9342-60020E12E1A0}" sibTransId="{9EEB2D1F-17CE-4896-8E82-96D839EA1BAF}"/>
    <dgm:cxn modelId="{8EABB150-C4FD-457C-8114-E418BD15615E}" type="presOf" srcId="{FF37A380-6599-470F-B6E7-C725147334D2}" destId="{05A046E6-8272-46C5-BD86-AD709F03D946}" srcOrd="1" destOrd="0" presId="urn:microsoft.com/office/officeart/2005/8/layout/vList4#1"/>
    <dgm:cxn modelId="{4BF3B492-D5F8-45C5-8601-62150BC4CF6F}" type="presOf" srcId="{8042E577-0147-4926-8888-1615CAB39B9E}" destId="{E19689F3-559A-4866-82BD-F16C12AC4617}" srcOrd="0" destOrd="0" presId="urn:microsoft.com/office/officeart/2005/8/layout/vList4#1"/>
    <dgm:cxn modelId="{89D28CA0-8DD8-427F-BD65-9C1F6D1C0618}" type="presOf" srcId="{CDBD9608-EEC3-4F03-8D0A-F81AA810BA40}" destId="{5EB5C647-B44D-4D14-8960-AA643AC2C6BB}" srcOrd="0" destOrd="0" presId="urn:microsoft.com/office/officeart/2005/8/layout/vList4#1"/>
    <dgm:cxn modelId="{7C636FA9-6053-4EBC-82D6-58459EEDE864}" type="presOf" srcId="{FC71F259-8DC4-4534-ACF6-36A0FBCF9792}" destId="{781EE8CE-53FC-4E6B-B401-B750CC56886D}" srcOrd="1" destOrd="0" presId="urn:microsoft.com/office/officeart/2005/8/layout/vList4#1"/>
    <dgm:cxn modelId="{DE3C52B4-1399-4D9A-BF80-DE95F94C1E28}" type="presOf" srcId="{CDBD9608-EEC3-4F03-8D0A-F81AA810BA40}" destId="{DA35F3F1-BEB0-407B-970B-3142B124824E}" srcOrd="1" destOrd="0" presId="urn:microsoft.com/office/officeart/2005/8/layout/vList4#1"/>
    <dgm:cxn modelId="{126850E6-5BAA-4E37-83CB-64B485B60430}" srcId="{8042E577-0147-4926-8888-1615CAB39B9E}" destId="{FF37A380-6599-470F-B6E7-C725147334D2}" srcOrd="2" destOrd="0" parTransId="{57F5A9A7-B154-477F-A3A4-CADE32859A96}" sibTransId="{37D9F8D6-7076-40AC-92A2-DDB29DA7A66E}"/>
    <dgm:cxn modelId="{8CD17776-0090-47AD-99E6-BBE25D9AEA70}" type="presParOf" srcId="{E19689F3-559A-4866-82BD-F16C12AC4617}" destId="{CFC0F2E2-A58F-4315-AFDE-5613AF39C0FB}" srcOrd="0" destOrd="0" presId="urn:microsoft.com/office/officeart/2005/8/layout/vList4#1"/>
    <dgm:cxn modelId="{F099B92E-97FB-4F55-9920-77DEBDC5BB95}" type="presParOf" srcId="{CFC0F2E2-A58F-4315-AFDE-5613AF39C0FB}" destId="{5EB5C647-B44D-4D14-8960-AA643AC2C6BB}" srcOrd="0" destOrd="0" presId="urn:microsoft.com/office/officeart/2005/8/layout/vList4#1"/>
    <dgm:cxn modelId="{B2B7A9DC-1990-41DD-A004-8B61004AD247}" type="presParOf" srcId="{CFC0F2E2-A58F-4315-AFDE-5613AF39C0FB}" destId="{732C8E54-41A7-4531-8B5F-19B830DEE206}" srcOrd="1" destOrd="0" presId="urn:microsoft.com/office/officeart/2005/8/layout/vList4#1"/>
    <dgm:cxn modelId="{37CE1864-6BE0-40E0-BFED-CAEDC920A445}" type="presParOf" srcId="{CFC0F2E2-A58F-4315-AFDE-5613AF39C0FB}" destId="{DA35F3F1-BEB0-407B-970B-3142B124824E}" srcOrd="2" destOrd="0" presId="urn:microsoft.com/office/officeart/2005/8/layout/vList4#1"/>
    <dgm:cxn modelId="{24F65140-4B2B-4143-ADCF-7572556EDB30}" type="presParOf" srcId="{E19689F3-559A-4866-82BD-F16C12AC4617}" destId="{09446C8F-DE3E-4166-9A90-118F4BF1540D}" srcOrd="1" destOrd="0" presId="urn:microsoft.com/office/officeart/2005/8/layout/vList4#1"/>
    <dgm:cxn modelId="{89E8F8FF-81B8-4D13-A554-8C28E850D22D}" type="presParOf" srcId="{E19689F3-559A-4866-82BD-F16C12AC4617}" destId="{909B16D8-DD79-4C80-A8A2-B93D19AE29BC}" srcOrd="2" destOrd="0" presId="urn:microsoft.com/office/officeart/2005/8/layout/vList4#1"/>
    <dgm:cxn modelId="{3220A436-D4F6-455E-8243-86DFEB59CE61}" type="presParOf" srcId="{909B16D8-DD79-4C80-A8A2-B93D19AE29BC}" destId="{05D4CB9D-5DFA-42B3-87FD-AEC11A82842F}" srcOrd="0" destOrd="0" presId="urn:microsoft.com/office/officeart/2005/8/layout/vList4#1"/>
    <dgm:cxn modelId="{53E2D2A4-EC6A-417D-BE68-E8EA6851D314}" type="presParOf" srcId="{909B16D8-DD79-4C80-A8A2-B93D19AE29BC}" destId="{A8FE8D1D-2434-4941-99AF-BBF598D7C36B}" srcOrd="1" destOrd="0" presId="urn:microsoft.com/office/officeart/2005/8/layout/vList4#1"/>
    <dgm:cxn modelId="{1C8BEEB2-395D-4F37-B505-62D6444601E4}" type="presParOf" srcId="{909B16D8-DD79-4C80-A8A2-B93D19AE29BC}" destId="{781EE8CE-53FC-4E6B-B401-B750CC56886D}" srcOrd="2" destOrd="0" presId="urn:microsoft.com/office/officeart/2005/8/layout/vList4#1"/>
    <dgm:cxn modelId="{3C721688-AF6B-42AC-B03F-22A78007F0C6}" type="presParOf" srcId="{E19689F3-559A-4866-82BD-F16C12AC4617}" destId="{5CEAE563-F9A4-43D5-A347-AC316ED8A1AB}" srcOrd="3" destOrd="0" presId="urn:microsoft.com/office/officeart/2005/8/layout/vList4#1"/>
    <dgm:cxn modelId="{C2AB706F-9B65-4A68-84F6-B419E1520F39}" type="presParOf" srcId="{E19689F3-559A-4866-82BD-F16C12AC4617}" destId="{2D87334D-B88B-4726-A029-4001CF527130}" srcOrd="4" destOrd="0" presId="urn:microsoft.com/office/officeart/2005/8/layout/vList4#1"/>
    <dgm:cxn modelId="{FC6F51CF-140D-4459-BF0C-816823A7F647}" type="presParOf" srcId="{2D87334D-B88B-4726-A029-4001CF527130}" destId="{19A8DACB-C844-4B78-A158-B5E084384570}" srcOrd="0" destOrd="0" presId="urn:microsoft.com/office/officeart/2005/8/layout/vList4#1"/>
    <dgm:cxn modelId="{1F5EDDE9-C2CA-4048-8B1E-3B0907B47437}" type="presParOf" srcId="{2D87334D-B88B-4726-A029-4001CF527130}" destId="{FC2DA8B0-9FD3-4F5A-8C87-C8B30340A62A}" srcOrd="1" destOrd="0" presId="urn:microsoft.com/office/officeart/2005/8/layout/vList4#1"/>
    <dgm:cxn modelId="{FCEF22CF-EE52-4EC9-9C7C-51D6D4A25C26}" type="presParOf" srcId="{2D87334D-B88B-4726-A029-4001CF527130}" destId="{05A046E6-8272-46C5-BD86-AD709F03D946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A5A2B8-F0F5-4EE6-9FF6-C2F21387824E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4DC1FC64-2E6F-4428-B84F-D231BD77FA52}">
      <dgm:prSet phldrT="[Text]"/>
      <dgm:spPr>
        <a:solidFill>
          <a:schemeClr val="tx1">
            <a:lumMod val="95000"/>
            <a:lumOff val="5000"/>
            <a:alpha val="90000"/>
          </a:schemeClr>
        </a:solidFill>
      </dgm:spPr>
      <dgm:t>
        <a:bodyPr/>
        <a:lstStyle/>
        <a:p>
          <a:r>
            <a:rPr lang="en-ID" dirty="0">
              <a:solidFill>
                <a:srgbClr val="FFC000"/>
              </a:solidFill>
            </a:rPr>
            <a:t>ORGANISASI</a:t>
          </a:r>
        </a:p>
      </dgm:t>
    </dgm:pt>
    <dgm:pt modelId="{8472700E-AFDD-4F14-89E2-0B43D05D1250}" type="parTrans" cxnId="{F491F5D8-8541-4B8A-B319-02881C60FE9D}">
      <dgm:prSet/>
      <dgm:spPr/>
      <dgm:t>
        <a:bodyPr/>
        <a:lstStyle/>
        <a:p>
          <a:endParaRPr lang="en-ID"/>
        </a:p>
      </dgm:t>
    </dgm:pt>
    <dgm:pt modelId="{E05DCCD0-BF65-410F-BDAC-91B242A8A8A7}" type="sibTrans" cxnId="{F491F5D8-8541-4B8A-B319-02881C60FE9D}">
      <dgm:prSet/>
      <dgm:spPr/>
      <dgm:t>
        <a:bodyPr/>
        <a:lstStyle/>
        <a:p>
          <a:endParaRPr lang="en-ID"/>
        </a:p>
      </dgm:t>
    </dgm:pt>
    <dgm:pt modelId="{8491F1B6-76EF-49FD-9119-489B72C44897}">
      <dgm:prSet phldrT="[Text]"/>
      <dgm:spPr/>
      <dgm:t>
        <a:bodyPr/>
        <a:lstStyle/>
        <a:p>
          <a:r>
            <a:rPr lang="en-ID" dirty="0">
              <a:solidFill>
                <a:srgbClr val="FFC000"/>
              </a:solidFill>
            </a:rPr>
            <a:t>TATIB UMUM-</a:t>
          </a:r>
          <a:r>
            <a:rPr lang="en-ID" dirty="0">
              <a:solidFill>
                <a:srgbClr val="FFC000"/>
              </a:solidFill>
              <a:sym typeface="Wingdings" panose="05000000000000000000" pitchFamily="2" charset="2"/>
            </a:rPr>
            <a:t> BUDAYA ORG</a:t>
          </a:r>
          <a:endParaRPr lang="en-ID" dirty="0">
            <a:solidFill>
              <a:srgbClr val="FFC000"/>
            </a:solidFill>
          </a:endParaRPr>
        </a:p>
      </dgm:t>
    </dgm:pt>
    <dgm:pt modelId="{3253360C-39BA-4388-B768-4DEE181E2530}" type="parTrans" cxnId="{2A5916B2-B7BD-443B-94D9-29B25A5813D8}">
      <dgm:prSet/>
      <dgm:spPr/>
      <dgm:t>
        <a:bodyPr/>
        <a:lstStyle/>
        <a:p>
          <a:endParaRPr lang="en-ID"/>
        </a:p>
      </dgm:t>
    </dgm:pt>
    <dgm:pt modelId="{72C7A3BF-A6D0-4BE4-B195-EBB886FACA4A}" type="sibTrans" cxnId="{2A5916B2-B7BD-443B-94D9-29B25A5813D8}">
      <dgm:prSet/>
      <dgm:spPr/>
      <dgm:t>
        <a:bodyPr/>
        <a:lstStyle/>
        <a:p>
          <a:endParaRPr lang="en-ID"/>
        </a:p>
      </dgm:t>
    </dgm:pt>
    <dgm:pt modelId="{584FE527-A566-4C0D-A9F9-71EE954FA712}">
      <dgm:prSet phldrT="[Text]"/>
      <dgm:spPr/>
      <dgm:t>
        <a:bodyPr/>
        <a:lstStyle/>
        <a:p>
          <a:r>
            <a:rPr lang="en-ID" dirty="0">
              <a:solidFill>
                <a:srgbClr val="FFC000"/>
              </a:solidFill>
            </a:rPr>
            <a:t>MENTAL BLOCK</a:t>
          </a:r>
        </a:p>
      </dgm:t>
    </dgm:pt>
    <dgm:pt modelId="{198C5E95-2E7A-4900-B6DA-24CABD04FE38}" type="parTrans" cxnId="{74F9BA80-39D8-433F-A100-08860DFF485A}">
      <dgm:prSet/>
      <dgm:spPr/>
      <dgm:t>
        <a:bodyPr/>
        <a:lstStyle/>
        <a:p>
          <a:endParaRPr lang="en-ID"/>
        </a:p>
      </dgm:t>
    </dgm:pt>
    <dgm:pt modelId="{E73AC7B1-9C33-48E8-9940-5A422ECC6335}" type="sibTrans" cxnId="{74F9BA80-39D8-433F-A100-08860DFF485A}">
      <dgm:prSet/>
      <dgm:spPr/>
      <dgm:t>
        <a:bodyPr/>
        <a:lstStyle/>
        <a:p>
          <a:endParaRPr lang="en-ID"/>
        </a:p>
      </dgm:t>
    </dgm:pt>
    <dgm:pt modelId="{B286B5F5-82E4-4AEE-AB51-08C8C2B6ABB3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ID" dirty="0">
              <a:solidFill>
                <a:srgbClr val="FFC000"/>
              </a:solidFill>
            </a:rPr>
            <a:t>BISNIS/USAHA</a:t>
          </a:r>
        </a:p>
      </dgm:t>
    </dgm:pt>
    <dgm:pt modelId="{769FDE44-2240-4862-9D15-70B2D3677B53}" type="parTrans" cxnId="{6B6C8359-513B-44BD-8DCD-73E045434FAA}">
      <dgm:prSet/>
      <dgm:spPr/>
      <dgm:t>
        <a:bodyPr/>
        <a:lstStyle/>
        <a:p>
          <a:endParaRPr lang="en-ID"/>
        </a:p>
      </dgm:t>
    </dgm:pt>
    <dgm:pt modelId="{DE958CC0-CAEA-41AD-B427-D3520F53A8E9}" type="sibTrans" cxnId="{6B6C8359-513B-44BD-8DCD-73E045434FAA}">
      <dgm:prSet/>
      <dgm:spPr/>
      <dgm:t>
        <a:bodyPr/>
        <a:lstStyle/>
        <a:p>
          <a:endParaRPr lang="en-ID"/>
        </a:p>
      </dgm:t>
    </dgm:pt>
    <dgm:pt modelId="{BE9B4C1E-D4EC-44BA-B719-29E39ACDB991}">
      <dgm:prSet phldrT="[Text]"/>
      <dgm:spPr/>
      <dgm:t>
        <a:bodyPr/>
        <a:lstStyle/>
        <a:p>
          <a:r>
            <a:rPr lang="en-ID" dirty="0">
              <a:solidFill>
                <a:srgbClr val="FFC000"/>
              </a:solidFill>
            </a:rPr>
            <a:t>LOKASI STRATEGIS</a:t>
          </a:r>
        </a:p>
      </dgm:t>
    </dgm:pt>
    <dgm:pt modelId="{DEE6FAEA-894A-4D14-856E-CAF34A9FD82C}" type="parTrans" cxnId="{FD1E11AC-E678-42DE-9C06-C841455B9D59}">
      <dgm:prSet/>
      <dgm:spPr/>
      <dgm:t>
        <a:bodyPr/>
        <a:lstStyle/>
        <a:p>
          <a:endParaRPr lang="en-ID"/>
        </a:p>
      </dgm:t>
    </dgm:pt>
    <dgm:pt modelId="{D3B7B342-57DC-4D9B-9FFB-6A2DFD20F27F}" type="sibTrans" cxnId="{FD1E11AC-E678-42DE-9C06-C841455B9D59}">
      <dgm:prSet/>
      <dgm:spPr/>
      <dgm:t>
        <a:bodyPr/>
        <a:lstStyle/>
        <a:p>
          <a:endParaRPr lang="en-ID"/>
        </a:p>
      </dgm:t>
    </dgm:pt>
    <dgm:pt modelId="{3050DA6C-6691-4346-A4DA-C9E012C9795D}">
      <dgm:prSet phldrT="[Text]"/>
      <dgm:spPr/>
      <dgm:t>
        <a:bodyPr/>
        <a:lstStyle/>
        <a:p>
          <a:r>
            <a:rPr lang="en-ID" dirty="0">
              <a:solidFill>
                <a:srgbClr val="FFC000"/>
              </a:solidFill>
            </a:rPr>
            <a:t>PROMO PRODUK</a:t>
          </a:r>
        </a:p>
      </dgm:t>
    </dgm:pt>
    <dgm:pt modelId="{5AD2FA24-6699-4159-BE6D-BC41F30812F1}" type="parTrans" cxnId="{E618CF15-A5A9-4864-B71B-7C56DC0B865F}">
      <dgm:prSet/>
      <dgm:spPr/>
      <dgm:t>
        <a:bodyPr/>
        <a:lstStyle/>
        <a:p>
          <a:endParaRPr lang="en-ID"/>
        </a:p>
      </dgm:t>
    </dgm:pt>
    <dgm:pt modelId="{AC4189D4-6B83-4D6A-A9CC-3A7D24E2CD93}" type="sibTrans" cxnId="{E618CF15-A5A9-4864-B71B-7C56DC0B865F}">
      <dgm:prSet/>
      <dgm:spPr/>
      <dgm:t>
        <a:bodyPr/>
        <a:lstStyle/>
        <a:p>
          <a:endParaRPr lang="en-ID"/>
        </a:p>
      </dgm:t>
    </dgm:pt>
    <dgm:pt modelId="{4A96BA7D-7F1F-4C23-8132-150B24E183F4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ID" dirty="0">
              <a:solidFill>
                <a:srgbClr val="FFC000"/>
              </a:solidFill>
            </a:rPr>
            <a:t>KEUANGAN</a:t>
          </a:r>
        </a:p>
      </dgm:t>
    </dgm:pt>
    <dgm:pt modelId="{D53EDF54-4CBA-4507-AEDE-463B0FC5B1A6}" type="parTrans" cxnId="{A711131A-9C0E-4C78-812C-28947AB2F422}">
      <dgm:prSet/>
      <dgm:spPr/>
      <dgm:t>
        <a:bodyPr/>
        <a:lstStyle/>
        <a:p>
          <a:endParaRPr lang="en-ID"/>
        </a:p>
      </dgm:t>
    </dgm:pt>
    <dgm:pt modelId="{87A8CAB5-F661-46A6-B7B4-0CB7154B9EA2}" type="sibTrans" cxnId="{A711131A-9C0E-4C78-812C-28947AB2F422}">
      <dgm:prSet/>
      <dgm:spPr/>
      <dgm:t>
        <a:bodyPr/>
        <a:lstStyle/>
        <a:p>
          <a:endParaRPr lang="en-ID"/>
        </a:p>
      </dgm:t>
    </dgm:pt>
    <dgm:pt modelId="{89F8ADDA-5528-42EE-980E-2182483D093A}">
      <dgm:prSet phldrT="[Text]"/>
      <dgm:spPr/>
      <dgm:t>
        <a:bodyPr/>
        <a:lstStyle/>
        <a:p>
          <a:r>
            <a:rPr lang="en-ID" dirty="0">
              <a:solidFill>
                <a:srgbClr val="FFC000"/>
              </a:solidFill>
            </a:rPr>
            <a:t>MODAL SENDIRI</a:t>
          </a:r>
        </a:p>
      </dgm:t>
    </dgm:pt>
    <dgm:pt modelId="{50E8E9A7-3924-4145-A2C7-0A7302695E1E}" type="parTrans" cxnId="{B818E63D-6FB3-4A5E-9DC0-B37B1013B407}">
      <dgm:prSet/>
      <dgm:spPr/>
      <dgm:t>
        <a:bodyPr/>
        <a:lstStyle/>
        <a:p>
          <a:endParaRPr lang="en-ID"/>
        </a:p>
      </dgm:t>
    </dgm:pt>
    <dgm:pt modelId="{5D20E48C-1678-46A2-B46A-4C633CF22CF3}" type="sibTrans" cxnId="{B818E63D-6FB3-4A5E-9DC0-B37B1013B407}">
      <dgm:prSet/>
      <dgm:spPr/>
      <dgm:t>
        <a:bodyPr/>
        <a:lstStyle/>
        <a:p>
          <a:endParaRPr lang="en-ID"/>
        </a:p>
      </dgm:t>
    </dgm:pt>
    <dgm:pt modelId="{E2CBC760-E87E-4139-BE38-48B391C13F28}">
      <dgm:prSet phldrT="[Text]"/>
      <dgm:spPr/>
      <dgm:t>
        <a:bodyPr/>
        <a:lstStyle/>
        <a:p>
          <a:r>
            <a:rPr lang="en-ID" dirty="0">
              <a:solidFill>
                <a:srgbClr val="FFC000"/>
              </a:solidFill>
            </a:rPr>
            <a:t>TOP FLEKSIBLE</a:t>
          </a:r>
        </a:p>
      </dgm:t>
    </dgm:pt>
    <dgm:pt modelId="{D8B43C20-E178-48C2-A476-94DADA86ED5F}" type="parTrans" cxnId="{29D8EE1A-4AF7-48A9-8E0F-98F6663305F3}">
      <dgm:prSet/>
      <dgm:spPr/>
      <dgm:t>
        <a:bodyPr/>
        <a:lstStyle/>
        <a:p>
          <a:endParaRPr lang="en-ID"/>
        </a:p>
      </dgm:t>
    </dgm:pt>
    <dgm:pt modelId="{61D99396-4D74-46A8-9298-15F6037EF4ED}" type="sibTrans" cxnId="{29D8EE1A-4AF7-48A9-8E0F-98F6663305F3}">
      <dgm:prSet/>
      <dgm:spPr/>
      <dgm:t>
        <a:bodyPr/>
        <a:lstStyle/>
        <a:p>
          <a:endParaRPr lang="en-ID"/>
        </a:p>
      </dgm:t>
    </dgm:pt>
    <dgm:pt modelId="{B6542D32-129C-424B-AAEC-137ACA502B14}">
      <dgm:prSet phldrT="[Text]"/>
      <dgm:spPr/>
      <dgm:t>
        <a:bodyPr/>
        <a:lstStyle/>
        <a:p>
          <a:r>
            <a:rPr lang="en-ID" dirty="0">
              <a:solidFill>
                <a:srgbClr val="FFC000"/>
              </a:solidFill>
            </a:rPr>
            <a:t>PERSUS</a:t>
          </a:r>
        </a:p>
      </dgm:t>
    </dgm:pt>
    <dgm:pt modelId="{9519D49A-BC1D-44A2-9A5D-E3E5AB3700CA}" type="parTrans" cxnId="{C962F782-3EFD-46CA-8B72-DD6E547F86E2}">
      <dgm:prSet/>
      <dgm:spPr/>
      <dgm:t>
        <a:bodyPr/>
        <a:lstStyle/>
        <a:p>
          <a:endParaRPr lang="en-ID"/>
        </a:p>
      </dgm:t>
    </dgm:pt>
    <dgm:pt modelId="{2D8AFD8F-FE98-4F9A-82E8-A916BF7A8CD9}" type="sibTrans" cxnId="{C962F782-3EFD-46CA-8B72-DD6E547F86E2}">
      <dgm:prSet/>
      <dgm:spPr/>
      <dgm:t>
        <a:bodyPr/>
        <a:lstStyle/>
        <a:p>
          <a:endParaRPr lang="en-ID"/>
        </a:p>
      </dgm:t>
    </dgm:pt>
    <dgm:pt modelId="{3AFA09AE-4CDA-4D9F-AE1B-8C4B26C0686F}">
      <dgm:prSet phldrT="[Text]"/>
      <dgm:spPr/>
      <dgm:t>
        <a:bodyPr/>
        <a:lstStyle/>
        <a:p>
          <a:r>
            <a:rPr lang="en-ID" dirty="0">
              <a:solidFill>
                <a:srgbClr val="FFC000"/>
              </a:solidFill>
            </a:rPr>
            <a:t>SOM/SOP</a:t>
          </a:r>
        </a:p>
      </dgm:t>
    </dgm:pt>
    <dgm:pt modelId="{A956841C-B0D1-4E40-A9B3-D09340418BCC}" type="parTrans" cxnId="{5099A3C4-BFBD-4826-A493-491DE8D0F2C1}">
      <dgm:prSet/>
      <dgm:spPr/>
      <dgm:t>
        <a:bodyPr/>
        <a:lstStyle/>
        <a:p>
          <a:endParaRPr lang="en-ID"/>
        </a:p>
      </dgm:t>
    </dgm:pt>
    <dgm:pt modelId="{223522CB-EB96-4B8F-BF0E-5E2F74B573E3}" type="sibTrans" cxnId="{5099A3C4-BFBD-4826-A493-491DE8D0F2C1}">
      <dgm:prSet/>
      <dgm:spPr/>
      <dgm:t>
        <a:bodyPr/>
        <a:lstStyle/>
        <a:p>
          <a:endParaRPr lang="en-ID"/>
        </a:p>
      </dgm:t>
    </dgm:pt>
    <dgm:pt modelId="{7F6BD3AF-2F4A-4B11-9C46-E2954FEB1DF1}">
      <dgm:prSet phldrT="[Text]"/>
      <dgm:spPr/>
      <dgm:t>
        <a:bodyPr/>
        <a:lstStyle/>
        <a:p>
          <a:r>
            <a:rPr lang="en-ID" dirty="0">
              <a:solidFill>
                <a:srgbClr val="FFC000"/>
              </a:solidFill>
            </a:rPr>
            <a:t>RELASI DAN KOMUNITAS</a:t>
          </a:r>
        </a:p>
      </dgm:t>
    </dgm:pt>
    <dgm:pt modelId="{ECB1673F-406B-4C9D-B753-C4BAB1C0678F}" type="parTrans" cxnId="{6970E16D-5302-4796-9A14-84A1D37C273F}">
      <dgm:prSet/>
      <dgm:spPr/>
      <dgm:t>
        <a:bodyPr/>
        <a:lstStyle/>
        <a:p>
          <a:endParaRPr lang="en-ID"/>
        </a:p>
      </dgm:t>
    </dgm:pt>
    <dgm:pt modelId="{50587D04-AB26-49C3-9930-1F4283AE5BB4}" type="sibTrans" cxnId="{6970E16D-5302-4796-9A14-84A1D37C273F}">
      <dgm:prSet/>
      <dgm:spPr/>
      <dgm:t>
        <a:bodyPr/>
        <a:lstStyle/>
        <a:p>
          <a:endParaRPr lang="en-ID"/>
        </a:p>
      </dgm:t>
    </dgm:pt>
    <dgm:pt modelId="{DA784F4C-9232-486B-9994-F3B20292DCD4}">
      <dgm:prSet phldrT="[Text]"/>
      <dgm:spPr/>
      <dgm:t>
        <a:bodyPr/>
        <a:lstStyle/>
        <a:p>
          <a:r>
            <a:rPr lang="en-ID" dirty="0">
              <a:solidFill>
                <a:srgbClr val="FFC000"/>
              </a:solidFill>
            </a:rPr>
            <a:t>TEKNOLOGI</a:t>
          </a:r>
        </a:p>
      </dgm:t>
    </dgm:pt>
    <dgm:pt modelId="{B8A6A2EB-6769-4346-A934-9E3088A04E48}" type="parTrans" cxnId="{EA243F31-C284-4171-A028-972B125CCD5A}">
      <dgm:prSet/>
      <dgm:spPr/>
      <dgm:t>
        <a:bodyPr/>
        <a:lstStyle/>
        <a:p>
          <a:endParaRPr lang="en-ID"/>
        </a:p>
      </dgm:t>
    </dgm:pt>
    <dgm:pt modelId="{35070E2F-8660-459C-AE6C-21FA2A46243E}" type="sibTrans" cxnId="{EA243F31-C284-4171-A028-972B125CCD5A}">
      <dgm:prSet/>
      <dgm:spPr/>
      <dgm:t>
        <a:bodyPr/>
        <a:lstStyle/>
        <a:p>
          <a:endParaRPr lang="en-ID"/>
        </a:p>
      </dgm:t>
    </dgm:pt>
    <dgm:pt modelId="{BE7C182A-2F56-4A53-8561-CF6686E510DA}">
      <dgm:prSet phldrT="[Text]"/>
      <dgm:spPr/>
      <dgm:t>
        <a:bodyPr/>
        <a:lstStyle/>
        <a:p>
          <a:r>
            <a:rPr lang="en-ID" dirty="0">
              <a:solidFill>
                <a:srgbClr val="FFC000"/>
              </a:solidFill>
            </a:rPr>
            <a:t>BARANG INELASTIS</a:t>
          </a:r>
        </a:p>
      </dgm:t>
    </dgm:pt>
    <dgm:pt modelId="{3920A87B-8F53-4404-A5C6-88D761FE93D4}" type="parTrans" cxnId="{BC21BC79-EFEF-4556-B60D-9704B763F720}">
      <dgm:prSet/>
      <dgm:spPr/>
      <dgm:t>
        <a:bodyPr/>
        <a:lstStyle/>
        <a:p>
          <a:endParaRPr lang="en-ID"/>
        </a:p>
      </dgm:t>
    </dgm:pt>
    <dgm:pt modelId="{70A4D0BB-681E-46AE-BCD3-6FAAA46312A2}" type="sibTrans" cxnId="{BC21BC79-EFEF-4556-B60D-9704B763F720}">
      <dgm:prSet/>
      <dgm:spPr/>
      <dgm:t>
        <a:bodyPr/>
        <a:lstStyle/>
        <a:p>
          <a:endParaRPr lang="en-ID"/>
        </a:p>
      </dgm:t>
    </dgm:pt>
    <dgm:pt modelId="{CA2F8132-87F6-4A18-9A06-D82EE8030FAD}">
      <dgm:prSet phldrT="[Text]"/>
      <dgm:spPr/>
      <dgm:t>
        <a:bodyPr/>
        <a:lstStyle/>
        <a:p>
          <a:r>
            <a:rPr lang="en-ID" dirty="0">
              <a:solidFill>
                <a:srgbClr val="FFC000"/>
              </a:solidFill>
            </a:rPr>
            <a:t>PERMUDAH TRANSAKSI</a:t>
          </a:r>
        </a:p>
      </dgm:t>
    </dgm:pt>
    <dgm:pt modelId="{8D79E918-1266-4D51-84BE-CC90C3CF80C9}" type="parTrans" cxnId="{F39375E9-A204-421F-80AA-9EFB90495DBF}">
      <dgm:prSet/>
      <dgm:spPr/>
      <dgm:t>
        <a:bodyPr/>
        <a:lstStyle/>
        <a:p>
          <a:endParaRPr lang="en-ID"/>
        </a:p>
      </dgm:t>
    </dgm:pt>
    <dgm:pt modelId="{C65CC423-2469-44A7-8040-76A0F5395A86}" type="sibTrans" cxnId="{F39375E9-A204-421F-80AA-9EFB90495DBF}">
      <dgm:prSet/>
      <dgm:spPr/>
      <dgm:t>
        <a:bodyPr/>
        <a:lstStyle/>
        <a:p>
          <a:endParaRPr lang="en-ID"/>
        </a:p>
      </dgm:t>
    </dgm:pt>
    <dgm:pt modelId="{56C5FE76-298E-46C4-A17F-F899D446D6E3}">
      <dgm:prSet phldrT="[Text]"/>
      <dgm:spPr/>
      <dgm:t>
        <a:bodyPr/>
        <a:lstStyle/>
        <a:p>
          <a:r>
            <a:rPr lang="en-ID" dirty="0">
              <a:solidFill>
                <a:srgbClr val="FFC000"/>
              </a:solidFill>
            </a:rPr>
            <a:t>PINJAMAN LUNAK</a:t>
          </a:r>
        </a:p>
      </dgm:t>
    </dgm:pt>
    <dgm:pt modelId="{016F3807-CF14-4257-9060-F642341DF6B1}" type="parTrans" cxnId="{4D6AB6CF-D417-4EEA-8290-D4CD800C705E}">
      <dgm:prSet/>
      <dgm:spPr/>
      <dgm:t>
        <a:bodyPr/>
        <a:lstStyle/>
        <a:p>
          <a:endParaRPr lang="en-ID"/>
        </a:p>
      </dgm:t>
    </dgm:pt>
    <dgm:pt modelId="{ECA389E9-74B5-4F64-A47B-49A30DB984F2}" type="sibTrans" cxnId="{4D6AB6CF-D417-4EEA-8290-D4CD800C705E}">
      <dgm:prSet/>
      <dgm:spPr/>
      <dgm:t>
        <a:bodyPr/>
        <a:lstStyle/>
        <a:p>
          <a:endParaRPr lang="en-ID"/>
        </a:p>
      </dgm:t>
    </dgm:pt>
    <dgm:pt modelId="{A6E21B35-BCAB-46CF-B663-FAF0472FE87B}">
      <dgm:prSet phldrT="[Text]"/>
      <dgm:spPr/>
      <dgm:t>
        <a:bodyPr/>
        <a:lstStyle/>
        <a:p>
          <a:r>
            <a:rPr lang="en-ID" dirty="0">
              <a:solidFill>
                <a:srgbClr val="FFC000"/>
              </a:solidFill>
            </a:rPr>
            <a:t>LEGAL RENCANA BISNIS</a:t>
          </a:r>
        </a:p>
      </dgm:t>
    </dgm:pt>
    <dgm:pt modelId="{45D615C7-DB45-4061-9C18-5690C3554FAB}" type="parTrans" cxnId="{2F13966E-BB87-4D5B-AE31-A67B8BA02D00}">
      <dgm:prSet/>
      <dgm:spPr/>
      <dgm:t>
        <a:bodyPr/>
        <a:lstStyle/>
        <a:p>
          <a:endParaRPr lang="en-ID"/>
        </a:p>
      </dgm:t>
    </dgm:pt>
    <dgm:pt modelId="{EDF01918-C3C3-4309-A76C-5E56CB39B946}" type="sibTrans" cxnId="{2F13966E-BB87-4D5B-AE31-A67B8BA02D00}">
      <dgm:prSet/>
      <dgm:spPr/>
      <dgm:t>
        <a:bodyPr/>
        <a:lstStyle/>
        <a:p>
          <a:endParaRPr lang="en-ID"/>
        </a:p>
      </dgm:t>
    </dgm:pt>
    <dgm:pt modelId="{0E4DA94C-F9CD-472C-B22D-58E42643E5C6}" type="pres">
      <dgm:prSet presAssocID="{A6A5A2B8-F0F5-4EE6-9FF6-C2F21387824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C1A16CE-4F5E-4C2C-AB08-40A6B4F512B7}" type="pres">
      <dgm:prSet presAssocID="{4DC1FC64-2E6F-4428-B84F-D231BD77FA52}" presName="circle1" presStyleLbl="node1" presStyleIdx="0" presStyleCnt="3"/>
      <dgm:spPr>
        <a:solidFill>
          <a:schemeClr val="accent1">
            <a:lumMod val="50000"/>
          </a:schemeClr>
        </a:solidFill>
      </dgm:spPr>
    </dgm:pt>
    <dgm:pt modelId="{17E39035-AE37-4D4F-86B2-D794449257B7}" type="pres">
      <dgm:prSet presAssocID="{4DC1FC64-2E6F-4428-B84F-D231BD77FA52}" presName="space" presStyleCnt="0"/>
      <dgm:spPr/>
    </dgm:pt>
    <dgm:pt modelId="{897E6A77-3874-4CDD-8472-B3C6E32D7A9B}" type="pres">
      <dgm:prSet presAssocID="{4DC1FC64-2E6F-4428-B84F-D231BD77FA52}" presName="rect1" presStyleLbl="alignAcc1" presStyleIdx="0" presStyleCnt="3"/>
      <dgm:spPr/>
    </dgm:pt>
    <dgm:pt modelId="{BCE3210B-9E4A-451F-8F40-D9DFEE6BA78F}" type="pres">
      <dgm:prSet presAssocID="{B286B5F5-82E4-4AEE-AB51-08C8C2B6ABB3}" presName="vertSpace2" presStyleLbl="node1" presStyleIdx="0" presStyleCnt="3"/>
      <dgm:spPr/>
    </dgm:pt>
    <dgm:pt modelId="{19C2FC58-608A-48A7-9E07-815121F4E029}" type="pres">
      <dgm:prSet presAssocID="{B286B5F5-82E4-4AEE-AB51-08C8C2B6ABB3}" presName="circle2" presStyleLbl="node1" presStyleIdx="1" presStyleCnt="3"/>
      <dgm:spPr/>
    </dgm:pt>
    <dgm:pt modelId="{1436ADB0-77F3-4A87-83E0-41C9F909CD23}" type="pres">
      <dgm:prSet presAssocID="{B286B5F5-82E4-4AEE-AB51-08C8C2B6ABB3}" presName="rect2" presStyleLbl="alignAcc1" presStyleIdx="1" presStyleCnt="3"/>
      <dgm:spPr/>
    </dgm:pt>
    <dgm:pt modelId="{13F1862D-12DD-44DD-9F88-0715FEC7D690}" type="pres">
      <dgm:prSet presAssocID="{4A96BA7D-7F1F-4C23-8132-150B24E183F4}" presName="vertSpace3" presStyleLbl="node1" presStyleIdx="1" presStyleCnt="3"/>
      <dgm:spPr/>
    </dgm:pt>
    <dgm:pt modelId="{F3F7794E-603F-4B5B-BBED-67AB33D1D6C4}" type="pres">
      <dgm:prSet presAssocID="{4A96BA7D-7F1F-4C23-8132-150B24E183F4}" presName="circle3" presStyleLbl="node1" presStyleIdx="2" presStyleCnt="3"/>
      <dgm:spPr/>
    </dgm:pt>
    <dgm:pt modelId="{7C2166D9-CB3C-4E59-A4D6-26F06334DAC4}" type="pres">
      <dgm:prSet presAssocID="{4A96BA7D-7F1F-4C23-8132-150B24E183F4}" presName="rect3" presStyleLbl="alignAcc1" presStyleIdx="2" presStyleCnt="3"/>
      <dgm:spPr/>
    </dgm:pt>
    <dgm:pt modelId="{C1575C5C-023E-472A-8121-9C1649F9F64F}" type="pres">
      <dgm:prSet presAssocID="{4DC1FC64-2E6F-4428-B84F-D231BD77FA52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76A7AC35-7ADE-4A76-9A76-6AFC1C5C6B39}" type="pres">
      <dgm:prSet presAssocID="{4DC1FC64-2E6F-4428-B84F-D231BD77FA52}" presName="rect1ChTx" presStyleLbl="alignAcc1" presStyleIdx="2" presStyleCnt="3">
        <dgm:presLayoutVars>
          <dgm:bulletEnabled val="1"/>
        </dgm:presLayoutVars>
      </dgm:prSet>
      <dgm:spPr/>
    </dgm:pt>
    <dgm:pt modelId="{366B2D9E-CB0B-46B0-AA45-9EFF748C92BF}" type="pres">
      <dgm:prSet presAssocID="{B286B5F5-82E4-4AEE-AB51-08C8C2B6ABB3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14AC7D84-8DDA-4CD5-B009-E8D8C75C7FB6}" type="pres">
      <dgm:prSet presAssocID="{B286B5F5-82E4-4AEE-AB51-08C8C2B6ABB3}" presName="rect2ChTx" presStyleLbl="alignAcc1" presStyleIdx="2" presStyleCnt="3">
        <dgm:presLayoutVars>
          <dgm:bulletEnabled val="1"/>
        </dgm:presLayoutVars>
      </dgm:prSet>
      <dgm:spPr/>
    </dgm:pt>
    <dgm:pt modelId="{01CEE79B-A072-4844-9D57-84C018AC9045}" type="pres">
      <dgm:prSet presAssocID="{4A96BA7D-7F1F-4C23-8132-150B24E183F4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C6997DD4-2CD1-49ED-8B13-745D9CB26FFA}" type="pres">
      <dgm:prSet presAssocID="{4A96BA7D-7F1F-4C23-8132-150B24E183F4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41988F09-D24C-4CCF-A95B-783823974840}" type="presOf" srcId="{BE9B4C1E-D4EC-44BA-B719-29E39ACDB991}" destId="{14AC7D84-8DDA-4CD5-B009-E8D8C75C7FB6}" srcOrd="0" destOrd="0" presId="urn:microsoft.com/office/officeart/2005/8/layout/target3"/>
    <dgm:cxn modelId="{C8CAF60C-B07A-410B-9C6B-6353FDDEC620}" type="presOf" srcId="{8491F1B6-76EF-49FD-9119-489B72C44897}" destId="{76A7AC35-7ADE-4A76-9A76-6AFC1C5C6B39}" srcOrd="0" destOrd="0" presId="urn:microsoft.com/office/officeart/2005/8/layout/target3"/>
    <dgm:cxn modelId="{E618CF15-A5A9-4864-B71B-7C56DC0B865F}" srcId="{B286B5F5-82E4-4AEE-AB51-08C8C2B6ABB3}" destId="{3050DA6C-6691-4346-A4DA-C9E012C9795D}" srcOrd="5" destOrd="0" parTransId="{5AD2FA24-6699-4159-BE6D-BC41F30812F1}" sibTransId="{AC4189D4-6B83-4D6A-A9CC-3A7D24E2CD93}"/>
    <dgm:cxn modelId="{A711131A-9C0E-4C78-812C-28947AB2F422}" srcId="{A6A5A2B8-F0F5-4EE6-9FF6-C2F21387824E}" destId="{4A96BA7D-7F1F-4C23-8132-150B24E183F4}" srcOrd="2" destOrd="0" parTransId="{D53EDF54-4CBA-4507-AEDE-463B0FC5B1A6}" sibTransId="{87A8CAB5-F661-46A6-B7B4-0CB7154B9EA2}"/>
    <dgm:cxn modelId="{29D8EE1A-4AF7-48A9-8E0F-98F6663305F3}" srcId="{4A96BA7D-7F1F-4C23-8132-150B24E183F4}" destId="{E2CBC760-E87E-4139-BE38-48B391C13F28}" srcOrd="2" destOrd="0" parTransId="{D8B43C20-E178-48C2-A476-94DADA86ED5F}" sibTransId="{61D99396-4D74-46A8-9298-15F6037EF4ED}"/>
    <dgm:cxn modelId="{4E32F31C-2249-4A6A-9664-54444108A182}" type="presOf" srcId="{4DC1FC64-2E6F-4428-B84F-D231BD77FA52}" destId="{897E6A77-3874-4CDD-8472-B3C6E32D7A9B}" srcOrd="0" destOrd="0" presId="urn:microsoft.com/office/officeart/2005/8/layout/target3"/>
    <dgm:cxn modelId="{0AC60E21-1EB5-4334-BDC5-308327A78F02}" type="presOf" srcId="{DA784F4C-9232-486B-9994-F3B20292DCD4}" destId="{14AC7D84-8DDA-4CD5-B009-E8D8C75C7FB6}" srcOrd="0" destOrd="2" presId="urn:microsoft.com/office/officeart/2005/8/layout/target3"/>
    <dgm:cxn modelId="{EA243F31-C284-4171-A028-972B125CCD5A}" srcId="{B286B5F5-82E4-4AEE-AB51-08C8C2B6ABB3}" destId="{DA784F4C-9232-486B-9994-F3B20292DCD4}" srcOrd="2" destOrd="0" parTransId="{B8A6A2EB-6769-4346-A934-9E3088A04E48}" sibTransId="{35070E2F-8660-459C-AE6C-21FA2A46243E}"/>
    <dgm:cxn modelId="{C1A00139-A407-4192-95D5-02E12566FA42}" type="presOf" srcId="{3050DA6C-6691-4346-A4DA-C9E012C9795D}" destId="{14AC7D84-8DDA-4CD5-B009-E8D8C75C7FB6}" srcOrd="0" destOrd="5" presId="urn:microsoft.com/office/officeart/2005/8/layout/target3"/>
    <dgm:cxn modelId="{B818E63D-6FB3-4A5E-9DC0-B37B1013B407}" srcId="{4A96BA7D-7F1F-4C23-8132-150B24E183F4}" destId="{89F8ADDA-5528-42EE-980E-2182483D093A}" srcOrd="0" destOrd="0" parTransId="{50E8E9A7-3924-4145-A2C7-0A7302695E1E}" sibTransId="{5D20E48C-1678-46A2-B46A-4C633CF22CF3}"/>
    <dgm:cxn modelId="{1D022762-FEC1-46AA-A93F-368F4877A945}" type="presOf" srcId="{B6542D32-129C-424B-AAEC-137ACA502B14}" destId="{76A7AC35-7ADE-4A76-9A76-6AFC1C5C6B39}" srcOrd="0" destOrd="2" presId="urn:microsoft.com/office/officeart/2005/8/layout/target3"/>
    <dgm:cxn modelId="{B7E20F65-F606-482D-9CED-29BE46FFDEC1}" type="presOf" srcId="{BE7C182A-2F56-4A53-8561-CF6686E510DA}" destId="{14AC7D84-8DDA-4CD5-B009-E8D8C75C7FB6}" srcOrd="0" destOrd="3" presId="urn:microsoft.com/office/officeart/2005/8/layout/target3"/>
    <dgm:cxn modelId="{8B27B349-292A-499E-88AF-BE757057FC2C}" type="presOf" srcId="{89F8ADDA-5528-42EE-980E-2182483D093A}" destId="{C6997DD4-2CD1-49ED-8B13-745D9CB26FFA}" srcOrd="0" destOrd="0" presId="urn:microsoft.com/office/officeart/2005/8/layout/target3"/>
    <dgm:cxn modelId="{6970E16D-5302-4796-9A14-84A1D37C273F}" srcId="{B286B5F5-82E4-4AEE-AB51-08C8C2B6ABB3}" destId="{7F6BD3AF-2F4A-4B11-9C46-E2954FEB1DF1}" srcOrd="1" destOrd="0" parTransId="{ECB1673F-406B-4C9D-B753-C4BAB1C0678F}" sibTransId="{50587D04-AB26-49C3-9930-1F4283AE5BB4}"/>
    <dgm:cxn modelId="{2F13966E-BB87-4D5B-AE31-A67B8BA02D00}" srcId="{4DC1FC64-2E6F-4428-B84F-D231BD77FA52}" destId="{A6E21B35-BCAB-46CF-B663-FAF0472FE87B}" srcOrd="1" destOrd="0" parTransId="{45D615C7-DB45-4061-9C18-5690C3554FAB}" sibTransId="{EDF01918-C3C3-4309-A76C-5E56CB39B946}"/>
    <dgm:cxn modelId="{FD53D36F-6B6C-48B1-BC52-A03454FFF483}" type="presOf" srcId="{B286B5F5-82E4-4AEE-AB51-08C8C2B6ABB3}" destId="{1436ADB0-77F3-4A87-83E0-41C9F909CD23}" srcOrd="0" destOrd="0" presId="urn:microsoft.com/office/officeart/2005/8/layout/target3"/>
    <dgm:cxn modelId="{8F017051-D3DF-467D-B19A-F187440CA26C}" type="presOf" srcId="{E2CBC760-E87E-4139-BE38-48B391C13F28}" destId="{C6997DD4-2CD1-49ED-8B13-745D9CB26FFA}" srcOrd="0" destOrd="2" presId="urn:microsoft.com/office/officeart/2005/8/layout/target3"/>
    <dgm:cxn modelId="{6B6C8359-513B-44BD-8DCD-73E045434FAA}" srcId="{A6A5A2B8-F0F5-4EE6-9FF6-C2F21387824E}" destId="{B286B5F5-82E4-4AEE-AB51-08C8C2B6ABB3}" srcOrd="1" destOrd="0" parTransId="{769FDE44-2240-4862-9D15-70B2D3677B53}" sibTransId="{DE958CC0-CAEA-41AD-B427-D3520F53A8E9}"/>
    <dgm:cxn modelId="{BC21BC79-EFEF-4556-B60D-9704B763F720}" srcId="{B286B5F5-82E4-4AEE-AB51-08C8C2B6ABB3}" destId="{BE7C182A-2F56-4A53-8561-CF6686E510DA}" srcOrd="3" destOrd="0" parTransId="{3920A87B-8F53-4404-A5C6-88D761FE93D4}" sibTransId="{70A4D0BB-681E-46AE-BCD3-6FAAA46312A2}"/>
    <dgm:cxn modelId="{7E96C759-8557-428A-9163-A16BA395B6EE}" type="presOf" srcId="{7F6BD3AF-2F4A-4B11-9C46-E2954FEB1DF1}" destId="{14AC7D84-8DDA-4CD5-B009-E8D8C75C7FB6}" srcOrd="0" destOrd="1" presId="urn:microsoft.com/office/officeart/2005/8/layout/target3"/>
    <dgm:cxn modelId="{C53D677C-BC6C-439F-A88F-12CCAB9280AC}" type="presOf" srcId="{3AFA09AE-4CDA-4D9F-AE1B-8C4B26C0686F}" destId="{76A7AC35-7ADE-4A76-9A76-6AFC1C5C6B39}" srcOrd="0" destOrd="3" presId="urn:microsoft.com/office/officeart/2005/8/layout/target3"/>
    <dgm:cxn modelId="{74F9BA80-39D8-433F-A100-08860DFF485A}" srcId="{4DC1FC64-2E6F-4428-B84F-D231BD77FA52}" destId="{584FE527-A566-4C0D-A9F9-71EE954FA712}" srcOrd="4" destOrd="0" parTransId="{198C5E95-2E7A-4900-B6DA-24CABD04FE38}" sibTransId="{E73AC7B1-9C33-48E8-9940-5A422ECC6335}"/>
    <dgm:cxn modelId="{C962F782-3EFD-46CA-8B72-DD6E547F86E2}" srcId="{4DC1FC64-2E6F-4428-B84F-D231BD77FA52}" destId="{B6542D32-129C-424B-AAEC-137ACA502B14}" srcOrd="2" destOrd="0" parTransId="{9519D49A-BC1D-44A2-9A5D-E3E5AB3700CA}" sibTransId="{2D8AFD8F-FE98-4F9A-82E8-A916BF7A8CD9}"/>
    <dgm:cxn modelId="{DE8B188C-1B16-4702-ABD4-BBEFD1D183F9}" type="presOf" srcId="{CA2F8132-87F6-4A18-9A06-D82EE8030FAD}" destId="{14AC7D84-8DDA-4CD5-B009-E8D8C75C7FB6}" srcOrd="0" destOrd="4" presId="urn:microsoft.com/office/officeart/2005/8/layout/target3"/>
    <dgm:cxn modelId="{4D49E2A0-AAFE-4188-81AF-3B077B789D5E}" type="presOf" srcId="{4DC1FC64-2E6F-4428-B84F-D231BD77FA52}" destId="{C1575C5C-023E-472A-8121-9C1649F9F64F}" srcOrd="1" destOrd="0" presId="urn:microsoft.com/office/officeart/2005/8/layout/target3"/>
    <dgm:cxn modelId="{7CF2C6A1-601D-420A-87DD-B01990E3EEE7}" type="presOf" srcId="{B286B5F5-82E4-4AEE-AB51-08C8C2B6ABB3}" destId="{366B2D9E-CB0B-46B0-AA45-9EFF748C92BF}" srcOrd="1" destOrd="0" presId="urn:microsoft.com/office/officeart/2005/8/layout/target3"/>
    <dgm:cxn modelId="{5C08B4A6-1923-4479-AA73-49C67CE66426}" type="presOf" srcId="{A6A5A2B8-F0F5-4EE6-9FF6-C2F21387824E}" destId="{0E4DA94C-F9CD-472C-B22D-58E42643E5C6}" srcOrd="0" destOrd="0" presId="urn:microsoft.com/office/officeart/2005/8/layout/target3"/>
    <dgm:cxn modelId="{FD1E11AC-E678-42DE-9C06-C841455B9D59}" srcId="{B286B5F5-82E4-4AEE-AB51-08C8C2B6ABB3}" destId="{BE9B4C1E-D4EC-44BA-B719-29E39ACDB991}" srcOrd="0" destOrd="0" parTransId="{DEE6FAEA-894A-4D14-856E-CAF34A9FD82C}" sibTransId="{D3B7B342-57DC-4D9B-9FFB-6A2DFD20F27F}"/>
    <dgm:cxn modelId="{2A5916B2-B7BD-443B-94D9-29B25A5813D8}" srcId="{4DC1FC64-2E6F-4428-B84F-D231BD77FA52}" destId="{8491F1B6-76EF-49FD-9119-489B72C44897}" srcOrd="0" destOrd="0" parTransId="{3253360C-39BA-4388-B768-4DEE181E2530}" sibTransId="{72C7A3BF-A6D0-4BE4-B195-EBB886FACA4A}"/>
    <dgm:cxn modelId="{3242ACBD-0848-47F2-BB47-EBFDF1409233}" type="presOf" srcId="{584FE527-A566-4C0D-A9F9-71EE954FA712}" destId="{76A7AC35-7ADE-4A76-9A76-6AFC1C5C6B39}" srcOrd="0" destOrd="4" presId="urn:microsoft.com/office/officeart/2005/8/layout/target3"/>
    <dgm:cxn modelId="{5099A3C4-BFBD-4826-A493-491DE8D0F2C1}" srcId="{4DC1FC64-2E6F-4428-B84F-D231BD77FA52}" destId="{3AFA09AE-4CDA-4D9F-AE1B-8C4B26C0686F}" srcOrd="3" destOrd="0" parTransId="{A956841C-B0D1-4E40-A9B3-D09340418BCC}" sibTransId="{223522CB-EB96-4B8F-BF0E-5E2F74B573E3}"/>
    <dgm:cxn modelId="{705ADFCE-C2E4-4E03-95ED-3AEDA9283FBD}" type="presOf" srcId="{4A96BA7D-7F1F-4C23-8132-150B24E183F4}" destId="{01CEE79B-A072-4844-9D57-84C018AC9045}" srcOrd="1" destOrd="0" presId="urn:microsoft.com/office/officeart/2005/8/layout/target3"/>
    <dgm:cxn modelId="{4D6AB6CF-D417-4EEA-8290-D4CD800C705E}" srcId="{4A96BA7D-7F1F-4C23-8132-150B24E183F4}" destId="{56C5FE76-298E-46C4-A17F-F899D446D6E3}" srcOrd="1" destOrd="0" parTransId="{016F3807-CF14-4257-9060-F642341DF6B1}" sibTransId="{ECA389E9-74B5-4F64-A47B-49A30DB984F2}"/>
    <dgm:cxn modelId="{0A6C53D6-B07A-4ABD-87F4-FDC3AAA624B0}" type="presOf" srcId="{A6E21B35-BCAB-46CF-B663-FAF0472FE87B}" destId="{76A7AC35-7ADE-4A76-9A76-6AFC1C5C6B39}" srcOrd="0" destOrd="1" presId="urn:microsoft.com/office/officeart/2005/8/layout/target3"/>
    <dgm:cxn modelId="{F491F5D8-8541-4B8A-B319-02881C60FE9D}" srcId="{A6A5A2B8-F0F5-4EE6-9FF6-C2F21387824E}" destId="{4DC1FC64-2E6F-4428-B84F-D231BD77FA52}" srcOrd="0" destOrd="0" parTransId="{8472700E-AFDD-4F14-89E2-0B43D05D1250}" sibTransId="{E05DCCD0-BF65-410F-BDAC-91B242A8A8A7}"/>
    <dgm:cxn modelId="{BB86FDE6-5403-46FB-9D75-B7FFE23528E8}" type="presOf" srcId="{4A96BA7D-7F1F-4C23-8132-150B24E183F4}" destId="{7C2166D9-CB3C-4E59-A4D6-26F06334DAC4}" srcOrd="0" destOrd="0" presId="urn:microsoft.com/office/officeart/2005/8/layout/target3"/>
    <dgm:cxn modelId="{F39375E9-A204-421F-80AA-9EFB90495DBF}" srcId="{B286B5F5-82E4-4AEE-AB51-08C8C2B6ABB3}" destId="{CA2F8132-87F6-4A18-9A06-D82EE8030FAD}" srcOrd="4" destOrd="0" parTransId="{8D79E918-1266-4D51-84BE-CC90C3CF80C9}" sibTransId="{C65CC423-2469-44A7-8040-76A0F5395A86}"/>
    <dgm:cxn modelId="{693819F5-700E-4653-8FB1-A4EBA3980E1A}" type="presOf" srcId="{56C5FE76-298E-46C4-A17F-F899D446D6E3}" destId="{C6997DD4-2CD1-49ED-8B13-745D9CB26FFA}" srcOrd="0" destOrd="1" presId="urn:microsoft.com/office/officeart/2005/8/layout/target3"/>
    <dgm:cxn modelId="{BD7B582D-D373-43BF-801E-71319CEFF20B}" type="presParOf" srcId="{0E4DA94C-F9CD-472C-B22D-58E42643E5C6}" destId="{FC1A16CE-4F5E-4C2C-AB08-40A6B4F512B7}" srcOrd="0" destOrd="0" presId="urn:microsoft.com/office/officeart/2005/8/layout/target3"/>
    <dgm:cxn modelId="{567D10DE-09EF-4C49-AD85-BBC947CCBE26}" type="presParOf" srcId="{0E4DA94C-F9CD-472C-B22D-58E42643E5C6}" destId="{17E39035-AE37-4D4F-86B2-D794449257B7}" srcOrd="1" destOrd="0" presId="urn:microsoft.com/office/officeart/2005/8/layout/target3"/>
    <dgm:cxn modelId="{420372DE-00AB-4346-9BAB-45BBB8B43C55}" type="presParOf" srcId="{0E4DA94C-F9CD-472C-B22D-58E42643E5C6}" destId="{897E6A77-3874-4CDD-8472-B3C6E32D7A9B}" srcOrd="2" destOrd="0" presId="urn:microsoft.com/office/officeart/2005/8/layout/target3"/>
    <dgm:cxn modelId="{274B5B95-1053-4B4B-8550-031E104C82B1}" type="presParOf" srcId="{0E4DA94C-F9CD-472C-B22D-58E42643E5C6}" destId="{BCE3210B-9E4A-451F-8F40-D9DFEE6BA78F}" srcOrd="3" destOrd="0" presId="urn:microsoft.com/office/officeart/2005/8/layout/target3"/>
    <dgm:cxn modelId="{0A8F9F03-BF98-4FDA-8089-D52AF27B1D30}" type="presParOf" srcId="{0E4DA94C-F9CD-472C-B22D-58E42643E5C6}" destId="{19C2FC58-608A-48A7-9E07-815121F4E029}" srcOrd="4" destOrd="0" presId="urn:microsoft.com/office/officeart/2005/8/layout/target3"/>
    <dgm:cxn modelId="{81B41A3C-591F-4AF1-A9F7-67DB414B6FDB}" type="presParOf" srcId="{0E4DA94C-F9CD-472C-B22D-58E42643E5C6}" destId="{1436ADB0-77F3-4A87-83E0-41C9F909CD23}" srcOrd="5" destOrd="0" presId="urn:microsoft.com/office/officeart/2005/8/layout/target3"/>
    <dgm:cxn modelId="{B3E4B0E0-4A96-4A62-970D-41FD36990BCD}" type="presParOf" srcId="{0E4DA94C-F9CD-472C-B22D-58E42643E5C6}" destId="{13F1862D-12DD-44DD-9F88-0715FEC7D690}" srcOrd="6" destOrd="0" presId="urn:microsoft.com/office/officeart/2005/8/layout/target3"/>
    <dgm:cxn modelId="{E8A462A4-5F61-4223-AA6C-6E18EA3E46A9}" type="presParOf" srcId="{0E4DA94C-F9CD-472C-B22D-58E42643E5C6}" destId="{F3F7794E-603F-4B5B-BBED-67AB33D1D6C4}" srcOrd="7" destOrd="0" presId="urn:microsoft.com/office/officeart/2005/8/layout/target3"/>
    <dgm:cxn modelId="{1095A30C-EA4D-4154-A983-A85A266A297A}" type="presParOf" srcId="{0E4DA94C-F9CD-472C-B22D-58E42643E5C6}" destId="{7C2166D9-CB3C-4E59-A4D6-26F06334DAC4}" srcOrd="8" destOrd="0" presId="urn:microsoft.com/office/officeart/2005/8/layout/target3"/>
    <dgm:cxn modelId="{B594827E-F6A9-489F-AB6C-2829AF6D3D1D}" type="presParOf" srcId="{0E4DA94C-F9CD-472C-B22D-58E42643E5C6}" destId="{C1575C5C-023E-472A-8121-9C1649F9F64F}" srcOrd="9" destOrd="0" presId="urn:microsoft.com/office/officeart/2005/8/layout/target3"/>
    <dgm:cxn modelId="{14601772-06FF-4BBB-B4BE-8107BF1FC663}" type="presParOf" srcId="{0E4DA94C-F9CD-472C-B22D-58E42643E5C6}" destId="{76A7AC35-7ADE-4A76-9A76-6AFC1C5C6B39}" srcOrd="10" destOrd="0" presId="urn:microsoft.com/office/officeart/2005/8/layout/target3"/>
    <dgm:cxn modelId="{1BFFE1AE-D2E1-4126-BF4B-D379F3B1B608}" type="presParOf" srcId="{0E4DA94C-F9CD-472C-B22D-58E42643E5C6}" destId="{366B2D9E-CB0B-46B0-AA45-9EFF748C92BF}" srcOrd="11" destOrd="0" presId="urn:microsoft.com/office/officeart/2005/8/layout/target3"/>
    <dgm:cxn modelId="{F6F286F0-4BBF-46A1-B82D-3601E28C59F9}" type="presParOf" srcId="{0E4DA94C-F9CD-472C-B22D-58E42643E5C6}" destId="{14AC7D84-8DDA-4CD5-B009-E8D8C75C7FB6}" srcOrd="12" destOrd="0" presId="urn:microsoft.com/office/officeart/2005/8/layout/target3"/>
    <dgm:cxn modelId="{0ED45C2B-6BFC-43D6-A946-794B1EDF7D18}" type="presParOf" srcId="{0E4DA94C-F9CD-472C-B22D-58E42643E5C6}" destId="{01CEE79B-A072-4844-9D57-84C018AC9045}" srcOrd="13" destOrd="0" presId="urn:microsoft.com/office/officeart/2005/8/layout/target3"/>
    <dgm:cxn modelId="{FDFC81D2-BA86-4561-90FB-2C5DCC9A72DA}" type="presParOf" srcId="{0E4DA94C-F9CD-472C-B22D-58E42643E5C6}" destId="{C6997DD4-2CD1-49ED-8B13-745D9CB26FF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457C87-B93A-46C7-ACD7-524CE01536F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13F103E4-B7F6-4F97-AB54-50A65C4EAA3D}">
      <dgm:prSet phldrT="[Text]"/>
      <dgm:spPr/>
      <dgm:t>
        <a:bodyPr/>
        <a:lstStyle/>
        <a:p>
          <a:r>
            <a:rPr lang="en-ID" dirty="0">
              <a:solidFill>
                <a:srgbClr val="C00000"/>
              </a:solidFill>
            </a:rPr>
            <a:t>MENTAL BLOCK</a:t>
          </a:r>
        </a:p>
      </dgm:t>
    </dgm:pt>
    <dgm:pt modelId="{CC7ADD2D-10EB-4236-AB85-A2F37DC0E631}" type="parTrans" cxnId="{A3DAFD5E-45BE-4C91-AB57-29EA1D28BACC}">
      <dgm:prSet/>
      <dgm:spPr/>
      <dgm:t>
        <a:bodyPr/>
        <a:lstStyle/>
        <a:p>
          <a:endParaRPr lang="en-ID"/>
        </a:p>
      </dgm:t>
    </dgm:pt>
    <dgm:pt modelId="{44FA2187-5909-4D91-A5D0-C38855E73D52}" type="sibTrans" cxnId="{A3DAFD5E-45BE-4C91-AB57-29EA1D28BACC}">
      <dgm:prSet/>
      <dgm:spPr/>
      <dgm:t>
        <a:bodyPr/>
        <a:lstStyle/>
        <a:p>
          <a:endParaRPr lang="en-ID"/>
        </a:p>
      </dgm:t>
    </dgm:pt>
    <dgm:pt modelId="{95DF5BD8-6118-4206-BB8D-5EF5D7F11C0B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ID" sz="1400" dirty="0">
              <a:latin typeface="Arial Black" panose="020B0A04020102020204" pitchFamily="34" charset="0"/>
            </a:rPr>
            <a:t>TIDAK FOKUS, TDK ADA IDE, TDK BERGAIRAH</a:t>
          </a:r>
        </a:p>
      </dgm:t>
    </dgm:pt>
    <dgm:pt modelId="{40039C8B-D179-44C8-9912-A1751CA82361}" type="parTrans" cxnId="{DDFF69BE-3ECB-4444-AFDD-7CCBCB60C210}">
      <dgm:prSet/>
      <dgm:spPr/>
      <dgm:t>
        <a:bodyPr/>
        <a:lstStyle/>
        <a:p>
          <a:endParaRPr lang="en-ID"/>
        </a:p>
      </dgm:t>
    </dgm:pt>
    <dgm:pt modelId="{03DB4DC1-D442-42A0-BCB7-45DF69FC3654}" type="sibTrans" cxnId="{DDFF69BE-3ECB-4444-AFDD-7CCBCB60C210}">
      <dgm:prSet/>
      <dgm:spPr/>
      <dgm:t>
        <a:bodyPr/>
        <a:lstStyle/>
        <a:p>
          <a:endParaRPr lang="en-ID"/>
        </a:p>
      </dgm:t>
    </dgm:pt>
    <dgm:pt modelId="{C486F4F8-FCDA-4B67-BD97-18B3007457E4}">
      <dgm:prSet phldrT="[Text]"/>
      <dgm:spPr/>
      <dgm:t>
        <a:bodyPr/>
        <a:lstStyle/>
        <a:p>
          <a:r>
            <a:rPr lang="en-ID" dirty="0">
              <a:solidFill>
                <a:srgbClr val="C00000"/>
              </a:solidFill>
            </a:rPr>
            <a:t>INSTITUSIONAL</a:t>
          </a:r>
        </a:p>
      </dgm:t>
    </dgm:pt>
    <dgm:pt modelId="{A1A4ABAF-E68C-4A36-B0E4-6FBD7316636C}" type="parTrans" cxnId="{B7DA0848-2FA6-46B8-A663-74AF92A334DE}">
      <dgm:prSet/>
      <dgm:spPr/>
      <dgm:t>
        <a:bodyPr/>
        <a:lstStyle/>
        <a:p>
          <a:endParaRPr lang="en-ID"/>
        </a:p>
      </dgm:t>
    </dgm:pt>
    <dgm:pt modelId="{68883248-22EF-42F3-B763-E67F6828FC99}" type="sibTrans" cxnId="{B7DA0848-2FA6-46B8-A663-74AF92A334DE}">
      <dgm:prSet/>
      <dgm:spPr/>
      <dgm:t>
        <a:bodyPr/>
        <a:lstStyle/>
        <a:p>
          <a:endParaRPr lang="en-ID"/>
        </a:p>
      </dgm:t>
    </dgm:pt>
    <dgm:pt modelId="{EB8E1A1A-AD03-4898-8A93-BEF8521D899D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ID" b="0" dirty="0">
              <a:latin typeface="Arial Black" panose="020B0A04020102020204" pitchFamily="34" charset="0"/>
            </a:rPr>
            <a:t>ESTAPET KEPEMIMINAN TDK JALAN</a:t>
          </a:r>
        </a:p>
      </dgm:t>
    </dgm:pt>
    <dgm:pt modelId="{8B538A99-D468-4150-A9BF-E8EAE77FECD0}" type="parTrans" cxnId="{8C56D40E-55A2-4098-A8B1-48D35CFC689C}">
      <dgm:prSet/>
      <dgm:spPr/>
      <dgm:t>
        <a:bodyPr/>
        <a:lstStyle/>
        <a:p>
          <a:endParaRPr lang="en-ID"/>
        </a:p>
      </dgm:t>
    </dgm:pt>
    <dgm:pt modelId="{117993A4-B843-4AAA-8BDB-CD5DBDB4D992}" type="sibTrans" cxnId="{8C56D40E-55A2-4098-A8B1-48D35CFC689C}">
      <dgm:prSet/>
      <dgm:spPr/>
      <dgm:t>
        <a:bodyPr/>
        <a:lstStyle/>
        <a:p>
          <a:endParaRPr lang="en-ID"/>
        </a:p>
      </dgm:t>
    </dgm:pt>
    <dgm:pt modelId="{2D814A2D-9FF2-444D-BB7F-9D294FB137E8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ID" b="0" dirty="0">
              <a:latin typeface="Arial Black" panose="020B0A04020102020204" pitchFamily="34" charset="0"/>
            </a:rPr>
            <a:t>TATAKELOLA TDK DIDUKUNG SYSTEM MEMADAI</a:t>
          </a:r>
        </a:p>
      </dgm:t>
    </dgm:pt>
    <dgm:pt modelId="{18CA0B55-23F8-49C8-9A8E-6D83D20A01C9}" type="parTrans" cxnId="{05615977-1F31-4C22-8676-C4EE108F5D8F}">
      <dgm:prSet/>
      <dgm:spPr/>
      <dgm:t>
        <a:bodyPr/>
        <a:lstStyle/>
        <a:p>
          <a:endParaRPr lang="en-ID"/>
        </a:p>
      </dgm:t>
    </dgm:pt>
    <dgm:pt modelId="{70811E68-8A11-4A16-8B9F-9916256A7237}" type="sibTrans" cxnId="{05615977-1F31-4C22-8676-C4EE108F5D8F}">
      <dgm:prSet/>
      <dgm:spPr/>
      <dgm:t>
        <a:bodyPr/>
        <a:lstStyle/>
        <a:p>
          <a:endParaRPr lang="en-ID"/>
        </a:p>
      </dgm:t>
    </dgm:pt>
    <dgm:pt modelId="{5DE6792E-963A-408F-93ED-DFCD90DC9A55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ID" sz="1400" dirty="0">
              <a:latin typeface="Arial Black" panose="020B0A04020102020204" pitchFamily="34" charset="0"/>
            </a:rPr>
            <a:t>SUDAH BANYAK KOPETITOR</a:t>
          </a:r>
        </a:p>
      </dgm:t>
    </dgm:pt>
    <dgm:pt modelId="{45F8F5FD-BE2E-4F98-9F8C-0E1938DD4F36}" type="parTrans" cxnId="{68A07D8B-8916-4164-A8FF-F3254DDD2852}">
      <dgm:prSet/>
      <dgm:spPr/>
      <dgm:t>
        <a:bodyPr/>
        <a:lstStyle/>
        <a:p>
          <a:endParaRPr lang="en-ID"/>
        </a:p>
      </dgm:t>
    </dgm:pt>
    <dgm:pt modelId="{CAFDD6FF-AAF2-4229-B023-546AC4D3AE30}" type="sibTrans" cxnId="{68A07D8B-8916-4164-A8FF-F3254DDD2852}">
      <dgm:prSet/>
      <dgm:spPr/>
      <dgm:t>
        <a:bodyPr/>
        <a:lstStyle/>
        <a:p>
          <a:endParaRPr lang="en-ID"/>
        </a:p>
      </dgm:t>
    </dgm:pt>
    <dgm:pt modelId="{BA84A766-9BB5-4237-9289-5CFC639B6C66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ID" sz="1400" dirty="0">
              <a:latin typeface="Arial Black" panose="020B0A04020102020204" pitchFamily="34" charset="0"/>
            </a:rPr>
            <a:t>KUATIR, RAGU </a:t>
          </a:r>
        </a:p>
      </dgm:t>
    </dgm:pt>
    <dgm:pt modelId="{1C9F166C-C3A9-47C8-883B-2EBEDBB7EF58}" type="parTrans" cxnId="{980E41EE-AF4B-4D56-A1F9-B8F98BD329C6}">
      <dgm:prSet/>
      <dgm:spPr/>
      <dgm:t>
        <a:bodyPr/>
        <a:lstStyle/>
        <a:p>
          <a:endParaRPr lang="en-ID"/>
        </a:p>
      </dgm:t>
    </dgm:pt>
    <dgm:pt modelId="{4CDC080C-A355-48C8-A699-3C6094439F3B}" type="sibTrans" cxnId="{980E41EE-AF4B-4D56-A1F9-B8F98BD329C6}">
      <dgm:prSet/>
      <dgm:spPr/>
      <dgm:t>
        <a:bodyPr/>
        <a:lstStyle/>
        <a:p>
          <a:endParaRPr lang="en-ID"/>
        </a:p>
      </dgm:t>
    </dgm:pt>
    <dgm:pt modelId="{B0F8EFE3-A173-4348-8EAA-233942C895CF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ID" sz="1400" dirty="0">
              <a:latin typeface="Arial Black" panose="020B0A04020102020204" pitchFamily="34" charset="0"/>
            </a:rPr>
            <a:t>TDK PUNYA PENGALAMAN </a:t>
          </a:r>
        </a:p>
      </dgm:t>
    </dgm:pt>
    <dgm:pt modelId="{6D0068DD-E126-42D7-85D7-BC54B3EC50AA}" type="parTrans" cxnId="{623DA686-376B-44CD-9CB2-E160B6C0058A}">
      <dgm:prSet/>
      <dgm:spPr/>
      <dgm:t>
        <a:bodyPr/>
        <a:lstStyle/>
        <a:p>
          <a:endParaRPr lang="en-ID"/>
        </a:p>
      </dgm:t>
    </dgm:pt>
    <dgm:pt modelId="{265AD6F5-0296-4EF0-961E-305654F5C8F9}" type="sibTrans" cxnId="{623DA686-376B-44CD-9CB2-E160B6C0058A}">
      <dgm:prSet/>
      <dgm:spPr/>
      <dgm:t>
        <a:bodyPr/>
        <a:lstStyle/>
        <a:p>
          <a:endParaRPr lang="en-ID"/>
        </a:p>
      </dgm:t>
    </dgm:pt>
    <dgm:pt modelId="{D992E6EB-1EFD-4242-9F01-CBA5CCE8AB17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ID" b="0" dirty="0">
              <a:latin typeface="Arial Black" panose="020B0A04020102020204" pitchFamily="34" charset="0"/>
            </a:rPr>
            <a:t>LOYALITAS ANGGOTA RENDAH</a:t>
          </a:r>
        </a:p>
      </dgm:t>
    </dgm:pt>
    <dgm:pt modelId="{58435CD5-6A60-44A8-98BE-4DFBF95CB87D}" type="parTrans" cxnId="{0AE16C0F-0A63-44A0-8843-F44EFA38A241}">
      <dgm:prSet/>
      <dgm:spPr/>
      <dgm:t>
        <a:bodyPr/>
        <a:lstStyle/>
        <a:p>
          <a:endParaRPr lang="en-ID"/>
        </a:p>
      </dgm:t>
    </dgm:pt>
    <dgm:pt modelId="{E8C22A51-A1D9-494D-85A8-FAA99982FA49}" type="sibTrans" cxnId="{0AE16C0F-0A63-44A0-8843-F44EFA38A241}">
      <dgm:prSet/>
      <dgm:spPr/>
      <dgm:t>
        <a:bodyPr/>
        <a:lstStyle/>
        <a:p>
          <a:endParaRPr lang="en-ID"/>
        </a:p>
      </dgm:t>
    </dgm:pt>
    <dgm:pt modelId="{315CFC3D-9805-4330-A2C1-4E1943A249C4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ID" sz="1400" dirty="0">
              <a:latin typeface="Arial Black" panose="020B0A04020102020204" pitchFamily="34" charset="0"/>
            </a:rPr>
            <a:t>AMTENAR STYLE</a:t>
          </a:r>
        </a:p>
      </dgm:t>
    </dgm:pt>
    <dgm:pt modelId="{F85F4E90-5864-4CC3-9269-8D37B31184DD}" type="parTrans" cxnId="{EB5B1911-41F5-4711-AEAE-BDED6CD6A23D}">
      <dgm:prSet/>
      <dgm:spPr/>
      <dgm:t>
        <a:bodyPr/>
        <a:lstStyle/>
        <a:p>
          <a:endParaRPr lang="en-ID"/>
        </a:p>
      </dgm:t>
    </dgm:pt>
    <dgm:pt modelId="{33FD8BBF-1040-4467-B0C3-CD85FF90C5C4}" type="sibTrans" cxnId="{EB5B1911-41F5-4711-AEAE-BDED6CD6A23D}">
      <dgm:prSet/>
      <dgm:spPr/>
      <dgm:t>
        <a:bodyPr/>
        <a:lstStyle/>
        <a:p>
          <a:endParaRPr lang="en-ID"/>
        </a:p>
      </dgm:t>
    </dgm:pt>
    <dgm:pt modelId="{7D2A832F-1DBB-46FD-9E57-DEA625BD4F7F}" type="pres">
      <dgm:prSet presAssocID="{AF457C87-B93A-46C7-ACD7-524CE01536FD}" presName="Name0" presStyleCnt="0">
        <dgm:presLayoutVars>
          <dgm:dir/>
          <dgm:animLvl val="lvl"/>
          <dgm:resizeHandles val="exact"/>
        </dgm:presLayoutVars>
      </dgm:prSet>
      <dgm:spPr/>
    </dgm:pt>
    <dgm:pt modelId="{2DFCF1CB-6194-4A9F-98B2-9F9C4A37DDE2}" type="pres">
      <dgm:prSet presAssocID="{13F103E4-B7F6-4F97-AB54-50A65C4EAA3D}" presName="linNode" presStyleCnt="0"/>
      <dgm:spPr/>
    </dgm:pt>
    <dgm:pt modelId="{6C9474C4-7B4A-4139-9EF1-650A30584F97}" type="pres">
      <dgm:prSet presAssocID="{13F103E4-B7F6-4F97-AB54-50A65C4EAA3D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96900953-1BFA-4793-A542-78CF88B32AE1}" type="pres">
      <dgm:prSet presAssocID="{13F103E4-B7F6-4F97-AB54-50A65C4EAA3D}" presName="descendantText" presStyleLbl="alignAccFollowNode1" presStyleIdx="0" presStyleCnt="2" custScaleX="104713" custScaleY="125060">
        <dgm:presLayoutVars>
          <dgm:bulletEnabled val="1"/>
        </dgm:presLayoutVars>
      </dgm:prSet>
      <dgm:spPr/>
    </dgm:pt>
    <dgm:pt modelId="{D10B5D0D-2CB4-47F5-B81F-6A454B0ECB43}" type="pres">
      <dgm:prSet presAssocID="{44FA2187-5909-4D91-A5D0-C38855E73D52}" presName="sp" presStyleCnt="0"/>
      <dgm:spPr/>
    </dgm:pt>
    <dgm:pt modelId="{19650F57-BFF3-4A45-8057-2831EFB72E4B}" type="pres">
      <dgm:prSet presAssocID="{C486F4F8-FCDA-4B67-BD97-18B3007457E4}" presName="linNode" presStyleCnt="0"/>
      <dgm:spPr/>
    </dgm:pt>
    <dgm:pt modelId="{031A2770-AFC6-48CD-B572-EAEF1F94DCF2}" type="pres">
      <dgm:prSet presAssocID="{C486F4F8-FCDA-4B67-BD97-18B3007457E4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8FF0B0EB-02A7-4EE1-B7D8-F20DF7A47A36}" type="pres">
      <dgm:prSet presAssocID="{C486F4F8-FCDA-4B67-BD97-18B3007457E4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E9C8840A-D87E-4528-9C51-ED7A0F9C1C0F}" type="presOf" srcId="{BA84A766-9BB5-4237-9289-5CFC639B6C66}" destId="{96900953-1BFA-4793-A542-78CF88B32AE1}" srcOrd="0" destOrd="3" presId="urn:microsoft.com/office/officeart/2005/8/layout/vList5"/>
    <dgm:cxn modelId="{8C56D40E-55A2-4098-A8B1-48D35CFC689C}" srcId="{C486F4F8-FCDA-4B67-BD97-18B3007457E4}" destId="{EB8E1A1A-AD03-4898-8A93-BEF8521D899D}" srcOrd="0" destOrd="0" parTransId="{8B538A99-D468-4150-A9BF-E8EAE77FECD0}" sibTransId="{117993A4-B843-4AAA-8BDB-CD5DBDB4D992}"/>
    <dgm:cxn modelId="{0AE16C0F-0A63-44A0-8843-F44EFA38A241}" srcId="{C486F4F8-FCDA-4B67-BD97-18B3007457E4}" destId="{D992E6EB-1EFD-4242-9F01-CBA5CCE8AB17}" srcOrd="1" destOrd="0" parTransId="{58435CD5-6A60-44A8-98BE-4DFBF95CB87D}" sibTransId="{E8C22A51-A1D9-494D-85A8-FAA99982FA49}"/>
    <dgm:cxn modelId="{EB5B1911-41F5-4711-AEAE-BDED6CD6A23D}" srcId="{13F103E4-B7F6-4F97-AB54-50A65C4EAA3D}" destId="{315CFC3D-9805-4330-A2C1-4E1943A249C4}" srcOrd="1" destOrd="0" parTransId="{F85F4E90-5864-4CC3-9269-8D37B31184DD}" sibTransId="{33FD8BBF-1040-4467-B0C3-CD85FF90C5C4}"/>
    <dgm:cxn modelId="{9E18242C-B4ED-4EEF-9DE7-289441576310}" type="presOf" srcId="{13F103E4-B7F6-4F97-AB54-50A65C4EAA3D}" destId="{6C9474C4-7B4A-4139-9EF1-650A30584F97}" srcOrd="0" destOrd="0" presId="urn:microsoft.com/office/officeart/2005/8/layout/vList5"/>
    <dgm:cxn modelId="{C8EE9A33-76C2-4AD0-A7F7-B2B0A34B502B}" type="presOf" srcId="{EB8E1A1A-AD03-4898-8A93-BEF8521D899D}" destId="{8FF0B0EB-02A7-4EE1-B7D8-F20DF7A47A36}" srcOrd="0" destOrd="0" presId="urn:microsoft.com/office/officeart/2005/8/layout/vList5"/>
    <dgm:cxn modelId="{A3DAFD5E-45BE-4C91-AB57-29EA1D28BACC}" srcId="{AF457C87-B93A-46C7-ACD7-524CE01536FD}" destId="{13F103E4-B7F6-4F97-AB54-50A65C4EAA3D}" srcOrd="0" destOrd="0" parTransId="{CC7ADD2D-10EB-4236-AB85-A2F37DC0E631}" sibTransId="{44FA2187-5909-4D91-A5D0-C38855E73D52}"/>
    <dgm:cxn modelId="{144A3E66-2B09-4F32-8C32-0F7A4260D1DA}" type="presOf" srcId="{2D814A2D-9FF2-444D-BB7F-9D294FB137E8}" destId="{8FF0B0EB-02A7-4EE1-B7D8-F20DF7A47A36}" srcOrd="0" destOrd="2" presId="urn:microsoft.com/office/officeart/2005/8/layout/vList5"/>
    <dgm:cxn modelId="{B7DA0848-2FA6-46B8-A663-74AF92A334DE}" srcId="{AF457C87-B93A-46C7-ACD7-524CE01536FD}" destId="{C486F4F8-FCDA-4B67-BD97-18B3007457E4}" srcOrd="1" destOrd="0" parTransId="{A1A4ABAF-E68C-4A36-B0E4-6FBD7316636C}" sibTransId="{68883248-22EF-42F3-B763-E67F6828FC99}"/>
    <dgm:cxn modelId="{2AA6D74A-379F-4A26-9305-916E077BD946}" type="presOf" srcId="{5DE6792E-963A-408F-93ED-DFCD90DC9A55}" destId="{96900953-1BFA-4793-A542-78CF88B32AE1}" srcOrd="0" destOrd="2" presId="urn:microsoft.com/office/officeart/2005/8/layout/vList5"/>
    <dgm:cxn modelId="{05615977-1F31-4C22-8676-C4EE108F5D8F}" srcId="{C486F4F8-FCDA-4B67-BD97-18B3007457E4}" destId="{2D814A2D-9FF2-444D-BB7F-9D294FB137E8}" srcOrd="2" destOrd="0" parTransId="{18CA0B55-23F8-49C8-9A8E-6D83D20A01C9}" sibTransId="{70811E68-8A11-4A16-8B9F-9916256A7237}"/>
    <dgm:cxn modelId="{623DA686-376B-44CD-9CB2-E160B6C0058A}" srcId="{13F103E4-B7F6-4F97-AB54-50A65C4EAA3D}" destId="{B0F8EFE3-A173-4348-8EAA-233942C895CF}" srcOrd="4" destOrd="0" parTransId="{6D0068DD-E126-42D7-85D7-BC54B3EC50AA}" sibTransId="{265AD6F5-0296-4EF0-961E-305654F5C8F9}"/>
    <dgm:cxn modelId="{68A07D8B-8916-4164-A8FF-F3254DDD2852}" srcId="{13F103E4-B7F6-4F97-AB54-50A65C4EAA3D}" destId="{5DE6792E-963A-408F-93ED-DFCD90DC9A55}" srcOrd="2" destOrd="0" parTransId="{45F8F5FD-BE2E-4F98-9F8C-0E1938DD4F36}" sibTransId="{CAFDD6FF-AAF2-4229-B023-546AC4D3AE30}"/>
    <dgm:cxn modelId="{2C81D3A2-EC33-4E1C-AE01-DB957E43AC96}" type="presOf" srcId="{D992E6EB-1EFD-4242-9F01-CBA5CCE8AB17}" destId="{8FF0B0EB-02A7-4EE1-B7D8-F20DF7A47A36}" srcOrd="0" destOrd="1" presId="urn:microsoft.com/office/officeart/2005/8/layout/vList5"/>
    <dgm:cxn modelId="{9B0D26B0-F8FF-4E5B-AA8F-BADBDBCC9DF9}" type="presOf" srcId="{95DF5BD8-6118-4206-BB8D-5EF5D7F11C0B}" destId="{96900953-1BFA-4793-A542-78CF88B32AE1}" srcOrd="0" destOrd="0" presId="urn:microsoft.com/office/officeart/2005/8/layout/vList5"/>
    <dgm:cxn modelId="{DDFF69BE-3ECB-4444-AFDD-7CCBCB60C210}" srcId="{13F103E4-B7F6-4F97-AB54-50A65C4EAA3D}" destId="{95DF5BD8-6118-4206-BB8D-5EF5D7F11C0B}" srcOrd="0" destOrd="0" parTransId="{40039C8B-D179-44C8-9912-A1751CA82361}" sibTransId="{03DB4DC1-D442-42A0-BCB7-45DF69FC3654}"/>
    <dgm:cxn modelId="{2ECC4DC9-E0F6-4B2C-BEA6-FE106941F004}" type="presOf" srcId="{C486F4F8-FCDA-4B67-BD97-18B3007457E4}" destId="{031A2770-AFC6-48CD-B572-EAEF1F94DCF2}" srcOrd="0" destOrd="0" presId="urn:microsoft.com/office/officeart/2005/8/layout/vList5"/>
    <dgm:cxn modelId="{8B96DFD0-6913-4C29-968A-96D9BB67DD94}" type="presOf" srcId="{AF457C87-B93A-46C7-ACD7-524CE01536FD}" destId="{7D2A832F-1DBB-46FD-9E57-DEA625BD4F7F}" srcOrd="0" destOrd="0" presId="urn:microsoft.com/office/officeart/2005/8/layout/vList5"/>
    <dgm:cxn modelId="{673002E3-9612-4FEC-BC18-AB19405729F6}" type="presOf" srcId="{315CFC3D-9805-4330-A2C1-4E1943A249C4}" destId="{96900953-1BFA-4793-A542-78CF88B32AE1}" srcOrd="0" destOrd="1" presId="urn:microsoft.com/office/officeart/2005/8/layout/vList5"/>
    <dgm:cxn modelId="{980E41EE-AF4B-4D56-A1F9-B8F98BD329C6}" srcId="{13F103E4-B7F6-4F97-AB54-50A65C4EAA3D}" destId="{BA84A766-9BB5-4237-9289-5CFC639B6C66}" srcOrd="3" destOrd="0" parTransId="{1C9F166C-C3A9-47C8-883B-2EBEDBB7EF58}" sibTransId="{4CDC080C-A355-48C8-A699-3C6094439F3B}"/>
    <dgm:cxn modelId="{14ACBDFD-0FBD-42D3-B91F-4B9A4C63B334}" type="presOf" srcId="{B0F8EFE3-A173-4348-8EAA-233942C895CF}" destId="{96900953-1BFA-4793-A542-78CF88B32AE1}" srcOrd="0" destOrd="4" presId="urn:microsoft.com/office/officeart/2005/8/layout/vList5"/>
    <dgm:cxn modelId="{A4CB3786-33A0-4B5C-8E65-303970F0E78C}" type="presParOf" srcId="{7D2A832F-1DBB-46FD-9E57-DEA625BD4F7F}" destId="{2DFCF1CB-6194-4A9F-98B2-9F9C4A37DDE2}" srcOrd="0" destOrd="0" presId="urn:microsoft.com/office/officeart/2005/8/layout/vList5"/>
    <dgm:cxn modelId="{73831C4B-5A6E-4AE3-B473-9BC853357A83}" type="presParOf" srcId="{2DFCF1CB-6194-4A9F-98B2-9F9C4A37DDE2}" destId="{6C9474C4-7B4A-4139-9EF1-650A30584F97}" srcOrd="0" destOrd="0" presId="urn:microsoft.com/office/officeart/2005/8/layout/vList5"/>
    <dgm:cxn modelId="{4B3E013A-DDF5-49A5-B616-28AD1552E176}" type="presParOf" srcId="{2DFCF1CB-6194-4A9F-98B2-9F9C4A37DDE2}" destId="{96900953-1BFA-4793-A542-78CF88B32AE1}" srcOrd="1" destOrd="0" presId="urn:microsoft.com/office/officeart/2005/8/layout/vList5"/>
    <dgm:cxn modelId="{A3BACBB0-E324-4896-827F-74DC45259BE3}" type="presParOf" srcId="{7D2A832F-1DBB-46FD-9E57-DEA625BD4F7F}" destId="{D10B5D0D-2CB4-47F5-B81F-6A454B0ECB43}" srcOrd="1" destOrd="0" presId="urn:microsoft.com/office/officeart/2005/8/layout/vList5"/>
    <dgm:cxn modelId="{6862EAE8-F164-4E3A-9169-C088D7CF39FE}" type="presParOf" srcId="{7D2A832F-1DBB-46FD-9E57-DEA625BD4F7F}" destId="{19650F57-BFF3-4A45-8057-2831EFB72E4B}" srcOrd="2" destOrd="0" presId="urn:microsoft.com/office/officeart/2005/8/layout/vList5"/>
    <dgm:cxn modelId="{C1BD57B2-4AC9-40D0-9F52-FC565CBA5D3E}" type="presParOf" srcId="{19650F57-BFF3-4A45-8057-2831EFB72E4B}" destId="{031A2770-AFC6-48CD-B572-EAEF1F94DCF2}" srcOrd="0" destOrd="0" presId="urn:microsoft.com/office/officeart/2005/8/layout/vList5"/>
    <dgm:cxn modelId="{B73F4D19-AE8C-48EA-A256-B64732559B38}" type="presParOf" srcId="{19650F57-BFF3-4A45-8057-2831EFB72E4B}" destId="{8FF0B0EB-02A7-4EE1-B7D8-F20DF7A47A3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6FD4D5-1CD1-4779-893F-910EB17DEA9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29FCF63-D952-4F6A-8799-32868D2CB6D7}">
      <dgm:prSet phldrT="[Text]"/>
      <dgm:spPr/>
      <dgm:t>
        <a:bodyPr/>
        <a:lstStyle/>
        <a:p>
          <a:r>
            <a:rPr lang="en-ID" dirty="0"/>
            <a:t>PSPB</a:t>
          </a:r>
        </a:p>
      </dgm:t>
    </dgm:pt>
    <dgm:pt modelId="{DEF5C2C5-BEFC-4CDC-A4A8-1ED303EFA2BF}" type="parTrans" cxnId="{8FC0CE24-CC42-4E00-AC4E-E64FA8C815B7}">
      <dgm:prSet/>
      <dgm:spPr/>
      <dgm:t>
        <a:bodyPr/>
        <a:lstStyle/>
        <a:p>
          <a:endParaRPr lang="en-ID"/>
        </a:p>
      </dgm:t>
    </dgm:pt>
    <dgm:pt modelId="{43197DAE-7F81-4E0A-A879-7AA2E01A4BD4}" type="sibTrans" cxnId="{8FC0CE24-CC42-4E00-AC4E-E64FA8C815B7}">
      <dgm:prSet/>
      <dgm:spPr/>
      <dgm:t>
        <a:bodyPr/>
        <a:lstStyle/>
        <a:p>
          <a:endParaRPr lang="en-ID"/>
        </a:p>
      </dgm:t>
    </dgm:pt>
    <dgm:pt modelId="{98738F37-E65B-4151-9A51-8489DC67B883}">
      <dgm:prSet phldrT="[Text]"/>
      <dgm:spPr/>
      <dgm:t>
        <a:bodyPr/>
        <a:lstStyle/>
        <a:p>
          <a:r>
            <a:rPr lang="en-ID" dirty="0"/>
            <a:t>PPKM</a:t>
          </a:r>
        </a:p>
      </dgm:t>
    </dgm:pt>
    <dgm:pt modelId="{8641B72D-BB92-4AB7-8765-93BB40FCE08C}" type="parTrans" cxnId="{F9407F98-C135-4FC7-AEDF-41685275F845}">
      <dgm:prSet/>
      <dgm:spPr/>
      <dgm:t>
        <a:bodyPr/>
        <a:lstStyle/>
        <a:p>
          <a:endParaRPr lang="en-ID"/>
        </a:p>
      </dgm:t>
    </dgm:pt>
    <dgm:pt modelId="{0DB4F134-A429-4EDC-A7CB-BE1B890BC50E}" type="sibTrans" cxnId="{F9407F98-C135-4FC7-AEDF-41685275F845}">
      <dgm:prSet/>
      <dgm:spPr/>
      <dgm:t>
        <a:bodyPr/>
        <a:lstStyle/>
        <a:p>
          <a:endParaRPr lang="en-ID"/>
        </a:p>
      </dgm:t>
    </dgm:pt>
    <dgm:pt modelId="{7FCCBD94-2996-4D38-8CBC-D6BEA1330A35}">
      <dgm:prSet phldrT="[Text]"/>
      <dgm:spPr/>
      <dgm:t>
        <a:bodyPr/>
        <a:lstStyle/>
        <a:p>
          <a:r>
            <a:rPr lang="en-ID" dirty="0"/>
            <a:t>VAKSIN</a:t>
          </a:r>
        </a:p>
      </dgm:t>
    </dgm:pt>
    <dgm:pt modelId="{9248F2BE-77CF-498C-9858-D1AC7A86A285}" type="parTrans" cxnId="{D7E39CC2-AEA2-4148-B889-0CA7A1940F2B}">
      <dgm:prSet/>
      <dgm:spPr/>
      <dgm:t>
        <a:bodyPr/>
        <a:lstStyle/>
        <a:p>
          <a:endParaRPr lang="en-ID"/>
        </a:p>
      </dgm:t>
    </dgm:pt>
    <dgm:pt modelId="{FFF60652-D51D-4F20-B7D7-FACE87253A0A}" type="sibTrans" cxnId="{D7E39CC2-AEA2-4148-B889-0CA7A1940F2B}">
      <dgm:prSet/>
      <dgm:spPr/>
      <dgm:t>
        <a:bodyPr/>
        <a:lstStyle/>
        <a:p>
          <a:endParaRPr lang="en-ID"/>
        </a:p>
      </dgm:t>
    </dgm:pt>
    <dgm:pt modelId="{CEE407F5-E7E6-4752-AF50-E8B406B246D5}" type="pres">
      <dgm:prSet presAssocID="{676FD4D5-1CD1-4779-893F-910EB17DEA97}" presName="Name0" presStyleCnt="0">
        <dgm:presLayoutVars>
          <dgm:dir/>
          <dgm:resizeHandles val="exact"/>
        </dgm:presLayoutVars>
      </dgm:prSet>
      <dgm:spPr/>
    </dgm:pt>
    <dgm:pt modelId="{3BF585CA-F413-439B-B733-9BAF996A6645}" type="pres">
      <dgm:prSet presAssocID="{A29FCF63-D952-4F6A-8799-32868D2CB6D7}" presName="node" presStyleLbl="node1" presStyleIdx="0" presStyleCnt="3">
        <dgm:presLayoutVars>
          <dgm:bulletEnabled val="1"/>
        </dgm:presLayoutVars>
      </dgm:prSet>
      <dgm:spPr/>
    </dgm:pt>
    <dgm:pt modelId="{D599A238-6BD8-4704-BC9C-90DF10BA3AE7}" type="pres">
      <dgm:prSet presAssocID="{43197DAE-7F81-4E0A-A879-7AA2E01A4BD4}" presName="sibTrans" presStyleLbl="sibTrans2D1" presStyleIdx="0" presStyleCnt="2"/>
      <dgm:spPr/>
    </dgm:pt>
    <dgm:pt modelId="{BE4F6495-A41C-42C6-B91C-CFB87AEB49CB}" type="pres">
      <dgm:prSet presAssocID="{43197DAE-7F81-4E0A-A879-7AA2E01A4BD4}" presName="connectorText" presStyleLbl="sibTrans2D1" presStyleIdx="0" presStyleCnt="2"/>
      <dgm:spPr/>
    </dgm:pt>
    <dgm:pt modelId="{251877CB-90C2-4834-9BCC-79C0C7BAEC82}" type="pres">
      <dgm:prSet presAssocID="{98738F37-E65B-4151-9A51-8489DC67B883}" presName="node" presStyleLbl="node1" presStyleIdx="1" presStyleCnt="3">
        <dgm:presLayoutVars>
          <dgm:bulletEnabled val="1"/>
        </dgm:presLayoutVars>
      </dgm:prSet>
      <dgm:spPr/>
    </dgm:pt>
    <dgm:pt modelId="{2A0DE3A9-6BBC-465C-BF9B-34DCDF6CF1F2}" type="pres">
      <dgm:prSet presAssocID="{0DB4F134-A429-4EDC-A7CB-BE1B890BC50E}" presName="sibTrans" presStyleLbl="sibTrans2D1" presStyleIdx="1" presStyleCnt="2"/>
      <dgm:spPr/>
    </dgm:pt>
    <dgm:pt modelId="{CF5A4404-8F98-4F0A-A021-60D3CC80DC53}" type="pres">
      <dgm:prSet presAssocID="{0DB4F134-A429-4EDC-A7CB-BE1B890BC50E}" presName="connectorText" presStyleLbl="sibTrans2D1" presStyleIdx="1" presStyleCnt="2"/>
      <dgm:spPr/>
    </dgm:pt>
    <dgm:pt modelId="{7D284EAD-ECF3-4F88-8E16-51541CDA1C28}" type="pres">
      <dgm:prSet presAssocID="{7FCCBD94-2996-4D38-8CBC-D6BEA1330A35}" presName="node" presStyleLbl="node1" presStyleIdx="2" presStyleCnt="3">
        <dgm:presLayoutVars>
          <dgm:bulletEnabled val="1"/>
        </dgm:presLayoutVars>
      </dgm:prSet>
      <dgm:spPr/>
    </dgm:pt>
  </dgm:ptLst>
  <dgm:cxnLst>
    <dgm:cxn modelId="{BAC9AB01-817A-4D16-9699-34FEEB27E69E}" type="presOf" srcId="{0DB4F134-A429-4EDC-A7CB-BE1B890BC50E}" destId="{2A0DE3A9-6BBC-465C-BF9B-34DCDF6CF1F2}" srcOrd="0" destOrd="0" presId="urn:microsoft.com/office/officeart/2005/8/layout/process1"/>
    <dgm:cxn modelId="{8FC0CE24-CC42-4E00-AC4E-E64FA8C815B7}" srcId="{676FD4D5-1CD1-4779-893F-910EB17DEA97}" destId="{A29FCF63-D952-4F6A-8799-32868D2CB6D7}" srcOrd="0" destOrd="0" parTransId="{DEF5C2C5-BEFC-4CDC-A4A8-1ED303EFA2BF}" sibTransId="{43197DAE-7F81-4E0A-A879-7AA2E01A4BD4}"/>
    <dgm:cxn modelId="{B9488247-8804-403F-A6E4-99ADBD860229}" type="presOf" srcId="{43197DAE-7F81-4E0A-A879-7AA2E01A4BD4}" destId="{BE4F6495-A41C-42C6-B91C-CFB87AEB49CB}" srcOrd="1" destOrd="0" presId="urn:microsoft.com/office/officeart/2005/8/layout/process1"/>
    <dgm:cxn modelId="{4F59C876-16EC-497F-9426-7F905B5A2B14}" type="presOf" srcId="{7FCCBD94-2996-4D38-8CBC-D6BEA1330A35}" destId="{7D284EAD-ECF3-4F88-8E16-51541CDA1C28}" srcOrd="0" destOrd="0" presId="urn:microsoft.com/office/officeart/2005/8/layout/process1"/>
    <dgm:cxn modelId="{6F7A078C-CC1B-4ECC-87AE-B880342C8A6E}" type="presOf" srcId="{676FD4D5-1CD1-4779-893F-910EB17DEA97}" destId="{CEE407F5-E7E6-4752-AF50-E8B406B246D5}" srcOrd="0" destOrd="0" presId="urn:microsoft.com/office/officeart/2005/8/layout/process1"/>
    <dgm:cxn modelId="{F9407F98-C135-4FC7-AEDF-41685275F845}" srcId="{676FD4D5-1CD1-4779-893F-910EB17DEA97}" destId="{98738F37-E65B-4151-9A51-8489DC67B883}" srcOrd="1" destOrd="0" parTransId="{8641B72D-BB92-4AB7-8765-93BB40FCE08C}" sibTransId="{0DB4F134-A429-4EDC-A7CB-BE1B890BC50E}"/>
    <dgm:cxn modelId="{0B624AB8-672D-4189-8287-25FE62728D1F}" type="presOf" srcId="{98738F37-E65B-4151-9A51-8489DC67B883}" destId="{251877CB-90C2-4834-9BCC-79C0C7BAEC82}" srcOrd="0" destOrd="0" presId="urn:microsoft.com/office/officeart/2005/8/layout/process1"/>
    <dgm:cxn modelId="{B94F3AC0-996C-4794-989B-03ED2803FEC8}" type="presOf" srcId="{A29FCF63-D952-4F6A-8799-32868D2CB6D7}" destId="{3BF585CA-F413-439B-B733-9BAF996A6645}" srcOrd="0" destOrd="0" presId="urn:microsoft.com/office/officeart/2005/8/layout/process1"/>
    <dgm:cxn modelId="{D7E39CC2-AEA2-4148-B889-0CA7A1940F2B}" srcId="{676FD4D5-1CD1-4779-893F-910EB17DEA97}" destId="{7FCCBD94-2996-4D38-8CBC-D6BEA1330A35}" srcOrd="2" destOrd="0" parTransId="{9248F2BE-77CF-498C-9858-D1AC7A86A285}" sibTransId="{FFF60652-D51D-4F20-B7D7-FACE87253A0A}"/>
    <dgm:cxn modelId="{832F71CA-7CDA-41F0-9EDD-0A008D6B7087}" type="presOf" srcId="{43197DAE-7F81-4E0A-A879-7AA2E01A4BD4}" destId="{D599A238-6BD8-4704-BC9C-90DF10BA3AE7}" srcOrd="0" destOrd="0" presId="urn:microsoft.com/office/officeart/2005/8/layout/process1"/>
    <dgm:cxn modelId="{084ACEF1-B225-48B4-BC7D-B7596DDF896D}" type="presOf" srcId="{0DB4F134-A429-4EDC-A7CB-BE1B890BC50E}" destId="{CF5A4404-8F98-4F0A-A021-60D3CC80DC53}" srcOrd="1" destOrd="0" presId="urn:microsoft.com/office/officeart/2005/8/layout/process1"/>
    <dgm:cxn modelId="{070E9872-4A46-4A37-BC69-C04F3360BC00}" type="presParOf" srcId="{CEE407F5-E7E6-4752-AF50-E8B406B246D5}" destId="{3BF585CA-F413-439B-B733-9BAF996A6645}" srcOrd="0" destOrd="0" presId="urn:microsoft.com/office/officeart/2005/8/layout/process1"/>
    <dgm:cxn modelId="{B06E26CE-E090-44BB-87A1-FBF254859250}" type="presParOf" srcId="{CEE407F5-E7E6-4752-AF50-E8B406B246D5}" destId="{D599A238-6BD8-4704-BC9C-90DF10BA3AE7}" srcOrd="1" destOrd="0" presId="urn:microsoft.com/office/officeart/2005/8/layout/process1"/>
    <dgm:cxn modelId="{E3940145-325C-4A9F-BCB3-CC74D4C381CD}" type="presParOf" srcId="{D599A238-6BD8-4704-BC9C-90DF10BA3AE7}" destId="{BE4F6495-A41C-42C6-B91C-CFB87AEB49CB}" srcOrd="0" destOrd="0" presId="urn:microsoft.com/office/officeart/2005/8/layout/process1"/>
    <dgm:cxn modelId="{8ABD9F81-604C-4A45-BF8B-1AD59D951FD0}" type="presParOf" srcId="{CEE407F5-E7E6-4752-AF50-E8B406B246D5}" destId="{251877CB-90C2-4834-9BCC-79C0C7BAEC82}" srcOrd="2" destOrd="0" presId="urn:microsoft.com/office/officeart/2005/8/layout/process1"/>
    <dgm:cxn modelId="{3177DA7E-C091-47DE-889D-9F3EBF3FB0D1}" type="presParOf" srcId="{CEE407F5-E7E6-4752-AF50-E8B406B246D5}" destId="{2A0DE3A9-6BBC-465C-BF9B-34DCDF6CF1F2}" srcOrd="3" destOrd="0" presId="urn:microsoft.com/office/officeart/2005/8/layout/process1"/>
    <dgm:cxn modelId="{4527730E-6058-47EC-8F11-741E2057FB8C}" type="presParOf" srcId="{2A0DE3A9-6BBC-465C-BF9B-34DCDF6CF1F2}" destId="{CF5A4404-8F98-4F0A-A021-60D3CC80DC53}" srcOrd="0" destOrd="0" presId="urn:microsoft.com/office/officeart/2005/8/layout/process1"/>
    <dgm:cxn modelId="{7F6E98AB-40DD-4470-BD64-783E57AFCD83}" type="presParOf" srcId="{CEE407F5-E7E6-4752-AF50-E8B406B246D5}" destId="{7D284EAD-ECF3-4F88-8E16-51541CDA1C2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5C647-B44D-4D14-8960-AA643AC2C6BB}">
      <dsp:nvSpPr>
        <dsp:cNvPr id="0" name=""/>
        <dsp:cNvSpPr/>
      </dsp:nvSpPr>
      <dsp:spPr>
        <a:xfrm>
          <a:off x="0" y="0"/>
          <a:ext cx="8568952" cy="1567515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b="1" kern="1200" dirty="0">
              <a:solidFill>
                <a:schemeClr val="tx1"/>
              </a:solidFill>
            </a:rPr>
            <a:t>1 </a:t>
          </a:r>
          <a:r>
            <a:rPr lang="en-US" sz="2800" b="1" kern="1200" dirty="0">
              <a:solidFill>
                <a:schemeClr val="tx1"/>
              </a:solidFill>
            </a:rPr>
            <a:t>ASPEK KELEMBAGAAN/ORGANISASI</a:t>
          </a:r>
          <a:r>
            <a:rPr lang="en-US" sz="2000" b="1" kern="1200" dirty="0">
              <a:solidFill>
                <a:schemeClr val="tx1"/>
              </a:solidFill>
            </a:rPr>
            <a:t>, </a:t>
          </a:r>
          <a:endParaRPr lang="id-ID" sz="1400" b="0" kern="1200" dirty="0">
            <a:solidFill>
              <a:schemeClr val="tx1"/>
            </a:solidFill>
          </a:endParaRPr>
        </a:p>
      </dsp:txBody>
      <dsp:txXfrm>
        <a:off x="1870541" y="0"/>
        <a:ext cx="6698410" cy="1567515"/>
      </dsp:txXfrm>
    </dsp:sp>
    <dsp:sp modelId="{732C8E54-41A7-4531-8B5F-19B830DEE206}">
      <dsp:nvSpPr>
        <dsp:cNvPr id="0" name=""/>
        <dsp:cNvSpPr/>
      </dsp:nvSpPr>
      <dsp:spPr>
        <a:xfrm>
          <a:off x="156751" y="156751"/>
          <a:ext cx="1713790" cy="1254012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D4CB9D-5DFA-42B3-87FD-AEC11A82842F}">
      <dsp:nvSpPr>
        <dsp:cNvPr id="0" name=""/>
        <dsp:cNvSpPr/>
      </dsp:nvSpPr>
      <dsp:spPr>
        <a:xfrm>
          <a:off x="0" y="1728185"/>
          <a:ext cx="8568952" cy="1567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400" b="0" kern="1200" dirty="0">
            <a:solidFill>
              <a:schemeClr val="tx1"/>
            </a:solidFill>
          </a:endParaRPr>
        </a:p>
      </dsp:txBody>
      <dsp:txXfrm>
        <a:off x="1870541" y="1728185"/>
        <a:ext cx="6698410" cy="1567515"/>
      </dsp:txXfrm>
    </dsp:sp>
    <dsp:sp modelId="{A8FE8D1D-2434-4941-99AF-BBF598D7C36B}">
      <dsp:nvSpPr>
        <dsp:cNvPr id="0" name=""/>
        <dsp:cNvSpPr/>
      </dsp:nvSpPr>
      <dsp:spPr>
        <a:xfrm>
          <a:off x="156751" y="1881018"/>
          <a:ext cx="1713790" cy="1254012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5723762"/>
            <a:satOff val="-30078"/>
            <a:lumOff val="-2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A8DACB-C844-4B78-A158-B5E084384570}">
      <dsp:nvSpPr>
        <dsp:cNvPr id="0" name=""/>
        <dsp:cNvSpPr/>
      </dsp:nvSpPr>
      <dsp:spPr>
        <a:xfrm>
          <a:off x="0" y="3448534"/>
          <a:ext cx="8568952" cy="1567515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2400" b="1" kern="1200" dirty="0">
              <a:solidFill>
                <a:schemeClr val="tx1"/>
              </a:solidFill>
            </a:rPr>
            <a:t>3. ASPEK PORTOPOLIO BISNIS/USAHA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>
              <a:solidFill>
                <a:schemeClr val="tx1"/>
              </a:solidFill>
            </a:rPr>
            <a:t>	</a:t>
          </a:r>
          <a:r>
            <a:rPr lang="id-ID" sz="1400" kern="1200" dirty="0"/>
            <a:t>		</a:t>
          </a:r>
        </a:p>
      </dsp:txBody>
      <dsp:txXfrm>
        <a:off x="1870541" y="3448534"/>
        <a:ext cx="6698410" cy="1567515"/>
      </dsp:txXfrm>
    </dsp:sp>
    <dsp:sp modelId="{FC2DA8B0-9FD3-4F5A-8C87-C8B30340A62A}">
      <dsp:nvSpPr>
        <dsp:cNvPr id="0" name=""/>
        <dsp:cNvSpPr/>
      </dsp:nvSpPr>
      <dsp:spPr>
        <a:xfrm>
          <a:off x="156751" y="3605285"/>
          <a:ext cx="1713790" cy="1254012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11447524"/>
            <a:satOff val="-60156"/>
            <a:lumOff val="-4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A16CE-4F5E-4C2C-AB08-40A6B4F512B7}">
      <dsp:nvSpPr>
        <dsp:cNvPr id="0" name=""/>
        <dsp:cNvSpPr/>
      </dsp:nvSpPr>
      <dsp:spPr>
        <a:xfrm>
          <a:off x="0" y="270933"/>
          <a:ext cx="4876800" cy="4876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7E6A77-3874-4CDD-8472-B3C6E32D7A9B}">
      <dsp:nvSpPr>
        <dsp:cNvPr id="0" name=""/>
        <dsp:cNvSpPr/>
      </dsp:nvSpPr>
      <dsp:spPr>
        <a:xfrm>
          <a:off x="2438400" y="270933"/>
          <a:ext cx="5689599" cy="4876800"/>
        </a:xfrm>
        <a:prstGeom prst="rect">
          <a:avLst/>
        </a:prstGeom>
        <a:solidFill>
          <a:schemeClr val="tx1">
            <a:lumMod val="95000"/>
            <a:lumOff val="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400" kern="1200" dirty="0">
              <a:solidFill>
                <a:srgbClr val="FFC000"/>
              </a:solidFill>
            </a:rPr>
            <a:t>ORGANISASI</a:t>
          </a:r>
        </a:p>
      </dsp:txBody>
      <dsp:txXfrm>
        <a:off x="2438400" y="270933"/>
        <a:ext cx="2844799" cy="1463043"/>
      </dsp:txXfrm>
    </dsp:sp>
    <dsp:sp modelId="{19C2FC58-608A-48A7-9E07-815121F4E029}">
      <dsp:nvSpPr>
        <dsp:cNvPr id="0" name=""/>
        <dsp:cNvSpPr/>
      </dsp:nvSpPr>
      <dsp:spPr>
        <a:xfrm>
          <a:off x="853441" y="1733976"/>
          <a:ext cx="3169916" cy="31699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6ADB0-77F3-4A87-83E0-41C9F909CD23}">
      <dsp:nvSpPr>
        <dsp:cNvPr id="0" name=""/>
        <dsp:cNvSpPr/>
      </dsp:nvSpPr>
      <dsp:spPr>
        <a:xfrm>
          <a:off x="2438400" y="1733976"/>
          <a:ext cx="5689599" cy="3169916"/>
        </a:xfrm>
        <a:prstGeom prst="rect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400" kern="1200" dirty="0">
              <a:solidFill>
                <a:srgbClr val="FFC000"/>
              </a:solidFill>
            </a:rPr>
            <a:t>BISNIS/USAHA</a:t>
          </a:r>
        </a:p>
      </dsp:txBody>
      <dsp:txXfrm>
        <a:off x="2438400" y="1733976"/>
        <a:ext cx="2844799" cy="1463038"/>
      </dsp:txXfrm>
    </dsp:sp>
    <dsp:sp modelId="{F3F7794E-603F-4B5B-BBED-67AB33D1D6C4}">
      <dsp:nvSpPr>
        <dsp:cNvPr id="0" name=""/>
        <dsp:cNvSpPr/>
      </dsp:nvSpPr>
      <dsp:spPr>
        <a:xfrm>
          <a:off x="1706880" y="3197014"/>
          <a:ext cx="1463038" cy="14630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166D9-CB3C-4E59-A4D6-26F06334DAC4}">
      <dsp:nvSpPr>
        <dsp:cNvPr id="0" name=""/>
        <dsp:cNvSpPr/>
      </dsp:nvSpPr>
      <dsp:spPr>
        <a:xfrm>
          <a:off x="2438400" y="3197014"/>
          <a:ext cx="5689599" cy="1463038"/>
        </a:xfrm>
        <a:prstGeom prst="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400" kern="1200" dirty="0">
              <a:solidFill>
                <a:srgbClr val="FFC000"/>
              </a:solidFill>
            </a:rPr>
            <a:t>KEUANGAN</a:t>
          </a:r>
        </a:p>
      </dsp:txBody>
      <dsp:txXfrm>
        <a:off x="2438400" y="3197014"/>
        <a:ext cx="2844799" cy="1463038"/>
      </dsp:txXfrm>
    </dsp:sp>
    <dsp:sp modelId="{76A7AC35-7ADE-4A76-9A76-6AFC1C5C6B39}">
      <dsp:nvSpPr>
        <dsp:cNvPr id="0" name=""/>
        <dsp:cNvSpPr/>
      </dsp:nvSpPr>
      <dsp:spPr>
        <a:xfrm>
          <a:off x="5283200" y="270933"/>
          <a:ext cx="2844799" cy="14630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solidFill>
                <a:srgbClr val="FFC000"/>
              </a:solidFill>
            </a:rPr>
            <a:t>TATIB UMUM-</a:t>
          </a:r>
          <a:r>
            <a:rPr lang="en-ID" sz="1400" kern="1200" dirty="0">
              <a:solidFill>
                <a:srgbClr val="FFC000"/>
              </a:solidFill>
              <a:sym typeface="Wingdings" panose="05000000000000000000" pitchFamily="2" charset="2"/>
            </a:rPr>
            <a:t> BUDAYA ORG</a:t>
          </a:r>
          <a:endParaRPr lang="en-ID" sz="1400" kern="1200" dirty="0">
            <a:solidFill>
              <a:srgbClr val="FFC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solidFill>
                <a:srgbClr val="FFC000"/>
              </a:solidFill>
            </a:rPr>
            <a:t>LEGAL RENCANA BISNIS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solidFill>
                <a:srgbClr val="FFC000"/>
              </a:solidFill>
            </a:rPr>
            <a:t>PERSUS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solidFill>
                <a:srgbClr val="FFC000"/>
              </a:solidFill>
            </a:rPr>
            <a:t>SOM/SOP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solidFill>
                <a:srgbClr val="FFC000"/>
              </a:solidFill>
            </a:rPr>
            <a:t>MENTAL BLOCK</a:t>
          </a:r>
        </a:p>
      </dsp:txBody>
      <dsp:txXfrm>
        <a:off x="5283200" y="270933"/>
        <a:ext cx="2844799" cy="1463043"/>
      </dsp:txXfrm>
    </dsp:sp>
    <dsp:sp modelId="{14AC7D84-8DDA-4CD5-B009-E8D8C75C7FB6}">
      <dsp:nvSpPr>
        <dsp:cNvPr id="0" name=""/>
        <dsp:cNvSpPr/>
      </dsp:nvSpPr>
      <dsp:spPr>
        <a:xfrm>
          <a:off x="5283200" y="1733976"/>
          <a:ext cx="2844799" cy="14630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solidFill>
                <a:srgbClr val="FFC000"/>
              </a:solidFill>
            </a:rPr>
            <a:t>LOKASI STRATEGIS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solidFill>
                <a:srgbClr val="FFC000"/>
              </a:solidFill>
            </a:rPr>
            <a:t>RELASI DAN KOMUNITAS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solidFill>
                <a:srgbClr val="FFC000"/>
              </a:solidFill>
            </a:rPr>
            <a:t>TEKNOLOGI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solidFill>
                <a:srgbClr val="FFC000"/>
              </a:solidFill>
            </a:rPr>
            <a:t>BARANG INELASTIS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solidFill>
                <a:srgbClr val="FFC000"/>
              </a:solidFill>
            </a:rPr>
            <a:t>PERMUDAH TRANSAKSI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solidFill>
                <a:srgbClr val="FFC000"/>
              </a:solidFill>
            </a:rPr>
            <a:t>PROMO PRODUK</a:t>
          </a:r>
        </a:p>
      </dsp:txBody>
      <dsp:txXfrm>
        <a:off x="5283200" y="1733976"/>
        <a:ext cx="2844799" cy="1463038"/>
      </dsp:txXfrm>
    </dsp:sp>
    <dsp:sp modelId="{C6997DD4-2CD1-49ED-8B13-745D9CB26FFA}">
      <dsp:nvSpPr>
        <dsp:cNvPr id="0" name=""/>
        <dsp:cNvSpPr/>
      </dsp:nvSpPr>
      <dsp:spPr>
        <a:xfrm>
          <a:off x="5283200" y="3197014"/>
          <a:ext cx="2844799" cy="14630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solidFill>
                <a:srgbClr val="FFC000"/>
              </a:solidFill>
            </a:rPr>
            <a:t>MODAL SENDIRI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solidFill>
                <a:srgbClr val="FFC000"/>
              </a:solidFill>
            </a:rPr>
            <a:t>PINJAMAN LUNAK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solidFill>
                <a:srgbClr val="FFC000"/>
              </a:solidFill>
            </a:rPr>
            <a:t>TOP FLEKSIBLE</a:t>
          </a:r>
        </a:p>
      </dsp:txBody>
      <dsp:txXfrm>
        <a:off x="5283200" y="3197014"/>
        <a:ext cx="2844799" cy="14630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00953-1BFA-4793-A542-78CF88B32AE1}">
      <dsp:nvSpPr>
        <dsp:cNvPr id="0" name=""/>
        <dsp:cNvSpPr/>
      </dsp:nvSpPr>
      <dsp:spPr>
        <a:xfrm rot="5400000">
          <a:off x="4318254" y="-1478789"/>
          <a:ext cx="2320994" cy="5282340"/>
        </a:xfrm>
        <a:prstGeom prst="round2SameRect">
          <a:avLst/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latin typeface="Arial Black" panose="020B0A04020102020204" pitchFamily="34" charset="0"/>
            </a:rPr>
            <a:t>TIDAK FOKUS, TDK ADA IDE, TDK BERGAIRAH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latin typeface="Arial Black" panose="020B0A04020102020204" pitchFamily="34" charset="0"/>
            </a:rPr>
            <a:t>AMTENAR STYLE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latin typeface="Arial Black" panose="020B0A04020102020204" pitchFamily="34" charset="0"/>
            </a:rPr>
            <a:t>SUDAH BANYAK KOPETITOR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latin typeface="Arial Black" panose="020B0A04020102020204" pitchFamily="34" charset="0"/>
            </a:rPr>
            <a:t>KUATIR, RAGU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>
              <a:latin typeface="Arial Black" panose="020B0A04020102020204" pitchFamily="34" charset="0"/>
            </a:rPr>
            <a:t>TDK PUNYA PENGALAMAN </a:t>
          </a:r>
        </a:p>
      </dsp:txBody>
      <dsp:txXfrm rot="-5400000">
        <a:off x="2837581" y="115186"/>
        <a:ext cx="5169038" cy="2094390"/>
      </dsp:txXfrm>
    </dsp:sp>
    <dsp:sp modelId="{6C9474C4-7B4A-4139-9EF1-650A30584F97}">
      <dsp:nvSpPr>
        <dsp:cNvPr id="0" name=""/>
        <dsp:cNvSpPr/>
      </dsp:nvSpPr>
      <dsp:spPr>
        <a:xfrm>
          <a:off x="0" y="2440"/>
          <a:ext cx="2837581" cy="2319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000" kern="1200" dirty="0">
              <a:solidFill>
                <a:srgbClr val="C00000"/>
              </a:solidFill>
            </a:rPr>
            <a:t>MENTAL BLOCK</a:t>
          </a:r>
        </a:p>
      </dsp:txBody>
      <dsp:txXfrm>
        <a:off x="113247" y="115687"/>
        <a:ext cx="2611087" cy="2093386"/>
      </dsp:txXfrm>
    </dsp:sp>
    <dsp:sp modelId="{8FF0B0EB-02A7-4EE1-B7D8-F20DF7A47A36}">
      <dsp:nvSpPr>
        <dsp:cNvPr id="0" name=""/>
        <dsp:cNvSpPr/>
      </dsp:nvSpPr>
      <dsp:spPr>
        <a:xfrm rot="5400000">
          <a:off x="4599087" y="997852"/>
          <a:ext cx="1855904" cy="5201920"/>
        </a:xfrm>
        <a:prstGeom prst="round2SameRect">
          <a:avLst/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800" b="0" kern="1200" dirty="0">
              <a:latin typeface="Arial Black" panose="020B0A04020102020204" pitchFamily="34" charset="0"/>
            </a:rPr>
            <a:t>ESTAPET KEPEMIMINAN TDK JALAN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800" b="0" kern="1200" dirty="0">
              <a:latin typeface="Arial Black" panose="020B0A04020102020204" pitchFamily="34" charset="0"/>
            </a:rPr>
            <a:t>LOYALITAS ANGGOTA RENDAH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800" b="0" kern="1200" dirty="0">
              <a:latin typeface="Arial Black" panose="020B0A04020102020204" pitchFamily="34" charset="0"/>
            </a:rPr>
            <a:t>TATAKELOLA TDK DIDUKUNG SYSTEM MEMADAI</a:t>
          </a:r>
        </a:p>
      </dsp:txBody>
      <dsp:txXfrm rot="-5400000">
        <a:off x="2926079" y="2761458"/>
        <a:ext cx="5111322" cy="1674708"/>
      </dsp:txXfrm>
    </dsp:sp>
    <dsp:sp modelId="{031A2770-AFC6-48CD-B572-EAEF1F94DCF2}">
      <dsp:nvSpPr>
        <dsp:cNvPr id="0" name=""/>
        <dsp:cNvSpPr/>
      </dsp:nvSpPr>
      <dsp:spPr>
        <a:xfrm>
          <a:off x="0" y="2438872"/>
          <a:ext cx="2926080" cy="2319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000" kern="1200" dirty="0">
              <a:solidFill>
                <a:srgbClr val="C00000"/>
              </a:solidFill>
            </a:rPr>
            <a:t>INSTITUSIONAL</a:t>
          </a:r>
        </a:p>
      </dsp:txBody>
      <dsp:txXfrm>
        <a:off x="113247" y="2552119"/>
        <a:ext cx="2699586" cy="20933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585CA-F413-439B-B733-9BAF996A6645}">
      <dsp:nvSpPr>
        <dsp:cNvPr id="0" name=""/>
        <dsp:cNvSpPr/>
      </dsp:nvSpPr>
      <dsp:spPr>
        <a:xfrm>
          <a:off x="7143" y="0"/>
          <a:ext cx="2135187" cy="1115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500" kern="1200" dirty="0"/>
            <a:t>PSPB</a:t>
          </a:r>
        </a:p>
      </dsp:txBody>
      <dsp:txXfrm>
        <a:off x="39807" y="32664"/>
        <a:ext cx="2069859" cy="1049900"/>
      </dsp:txXfrm>
    </dsp:sp>
    <dsp:sp modelId="{D599A238-6BD8-4704-BC9C-90DF10BA3AE7}">
      <dsp:nvSpPr>
        <dsp:cNvPr id="0" name=""/>
        <dsp:cNvSpPr/>
      </dsp:nvSpPr>
      <dsp:spPr>
        <a:xfrm>
          <a:off x="2355850" y="29285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2200" kern="1200"/>
        </a:p>
      </dsp:txBody>
      <dsp:txXfrm>
        <a:off x="2355850" y="398755"/>
        <a:ext cx="316861" cy="317716"/>
      </dsp:txXfrm>
    </dsp:sp>
    <dsp:sp modelId="{251877CB-90C2-4834-9BCC-79C0C7BAEC82}">
      <dsp:nvSpPr>
        <dsp:cNvPr id="0" name=""/>
        <dsp:cNvSpPr/>
      </dsp:nvSpPr>
      <dsp:spPr>
        <a:xfrm>
          <a:off x="2996406" y="0"/>
          <a:ext cx="2135187" cy="1115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500" kern="1200" dirty="0"/>
            <a:t>PPKM</a:t>
          </a:r>
        </a:p>
      </dsp:txBody>
      <dsp:txXfrm>
        <a:off x="3029070" y="32664"/>
        <a:ext cx="2069859" cy="1049900"/>
      </dsp:txXfrm>
    </dsp:sp>
    <dsp:sp modelId="{2A0DE3A9-6BBC-465C-BF9B-34DCDF6CF1F2}">
      <dsp:nvSpPr>
        <dsp:cNvPr id="0" name=""/>
        <dsp:cNvSpPr/>
      </dsp:nvSpPr>
      <dsp:spPr>
        <a:xfrm>
          <a:off x="5345112" y="29285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2200" kern="1200"/>
        </a:p>
      </dsp:txBody>
      <dsp:txXfrm>
        <a:off x="5345112" y="398755"/>
        <a:ext cx="316861" cy="317716"/>
      </dsp:txXfrm>
    </dsp:sp>
    <dsp:sp modelId="{7D284EAD-ECF3-4F88-8E16-51541CDA1C28}">
      <dsp:nvSpPr>
        <dsp:cNvPr id="0" name=""/>
        <dsp:cNvSpPr/>
      </dsp:nvSpPr>
      <dsp:spPr>
        <a:xfrm>
          <a:off x="5985668" y="0"/>
          <a:ext cx="2135187" cy="1115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500" kern="1200" dirty="0"/>
            <a:t>VAKSIN</a:t>
          </a:r>
        </a:p>
      </dsp:txBody>
      <dsp:txXfrm>
        <a:off x="6018332" y="32664"/>
        <a:ext cx="2069859" cy="1049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3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4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37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1BFB8-0725-4A4F-BD32-DC48F3E8CB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7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50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9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5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505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65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297770" y="0"/>
            <a:ext cx="5894231" cy="68580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3164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CD9-A2CF-4019-BEA7-36C23BFAF7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A999-1825-41C4-AB87-6B7F6EBDFF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113340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2/21/2021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903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44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5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0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68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0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0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6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7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92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66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 /><Relationship Id="rId7" Type="http://schemas.microsoft.com/office/2007/relationships/diagramDrawing" Target="../diagrams/drawing4.xm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2.xml" /><Relationship Id="rId6" Type="http://schemas.openxmlformats.org/officeDocument/2006/relationships/diagramColors" Target="../diagrams/colors4.xml" /><Relationship Id="rId5" Type="http://schemas.openxmlformats.org/officeDocument/2006/relationships/diagramQuickStyle" Target="../diagrams/quickStyle4.xml" /><Relationship Id="rId4" Type="http://schemas.openxmlformats.org/officeDocument/2006/relationships/diagramLayout" Target="../diagrams/layout4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5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5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15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14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1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499617" y="1724026"/>
            <a:ext cx="9144000" cy="165576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id-ID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RESTRUKTURISASI USAHA KOPERASI 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BIDANG RITEL</a:t>
            </a:r>
            <a:endParaRPr lang="fi-FI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11251" y="4247495"/>
            <a:ext cx="292073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OLEH :</a:t>
            </a:r>
          </a:p>
          <a:p>
            <a:pPr algn="ctr"/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IMAM SUTRISNO</a:t>
            </a:r>
          </a:p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GWF Consulting &amp; Partner</a:t>
            </a:r>
          </a:p>
        </p:txBody>
      </p:sp>
    </p:spTree>
    <p:extLst>
      <p:ext uri="{BB962C8B-B14F-4D97-AF65-F5344CB8AC3E}">
        <p14:creationId xmlns:p14="http://schemas.microsoft.com/office/powerpoint/2010/main" val="754595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ospek bisnis ritel pada 2021 saat vaksin Covid-19 mulai diberik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" y="368808"/>
            <a:ext cx="6429375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82546950"/>
              </p:ext>
            </p:extLst>
          </p:nvPr>
        </p:nvGraphicFramePr>
        <p:xfrm>
          <a:off x="654304" y="5023104"/>
          <a:ext cx="8128000" cy="1115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7154002" y="592947"/>
            <a:ext cx="419711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KEBIJAKAN PENANGANAN </a:t>
            </a:r>
          </a:p>
          <a:p>
            <a:pPr algn="ctr"/>
            <a:r>
              <a:rPr lang="en-US" sz="2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PANDEMI COVID19</a:t>
            </a:r>
          </a:p>
        </p:txBody>
      </p:sp>
      <p:sp>
        <p:nvSpPr>
          <p:cNvPr id="6" name="Curved Left Arrow 5"/>
          <p:cNvSpPr/>
          <p:nvPr/>
        </p:nvSpPr>
        <p:spPr>
          <a:xfrm>
            <a:off x="9068844" y="3106456"/>
            <a:ext cx="1211464" cy="26251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8107" y="1789891"/>
            <a:ext cx="39036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cap="none" spc="0" dirty="0">
                <a:ln/>
                <a:solidFill>
                  <a:schemeClr val="accent4"/>
                </a:solidFill>
                <a:effectLst/>
              </a:rPr>
              <a:t>RITEL TUMBUH 2 -4 %</a:t>
            </a:r>
          </a:p>
        </p:txBody>
      </p:sp>
    </p:spTree>
    <p:extLst>
      <p:ext uri="{BB962C8B-B14F-4D97-AF65-F5344CB8AC3E}">
        <p14:creationId xmlns:p14="http://schemas.microsoft.com/office/powerpoint/2010/main" val="1106062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3359"/>
            <a:ext cx="10515600" cy="1189973"/>
          </a:xfrm>
        </p:spPr>
        <p:txBody>
          <a:bodyPr>
            <a:normAutofit/>
          </a:bodyPr>
          <a:lstStyle/>
          <a:p>
            <a:pPr algn="ctr"/>
            <a:r>
              <a:rPr lang="en-ID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TANTANGAN DAN PELUANG BISNIS RITEL </a:t>
            </a:r>
            <a:br>
              <a:rPr lang="en-ID" sz="3200" b="1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en-ID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DI ERA NEW NORMAL KE NEW WORLD ORDER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366" y="1941447"/>
            <a:ext cx="7785267" cy="29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884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8142" y="0"/>
            <a:ext cx="6877119" cy="1088136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Segoe UI Light" panose="020B0502040204020203" pitchFamily="34" charset="0"/>
              </a:rPr>
              <a:t>PERUBAHAN BESAR PERILAKU KONSUMEN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373" y="1299990"/>
            <a:ext cx="9631119" cy="55580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43" y="600918"/>
            <a:ext cx="10266546" cy="607259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016455" y="5004508"/>
            <a:ext cx="5361709" cy="1483605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244436" y="2992582"/>
            <a:ext cx="2854037" cy="2424545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65565" y="1907463"/>
            <a:ext cx="336665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Area Stay @Home </a:t>
            </a:r>
            <a:r>
              <a:rPr lang="en-US" dirty="0" err="1">
                <a:solidFill>
                  <a:schemeClr val="bg1"/>
                </a:solidFill>
              </a:rPr>
              <a:t>LifeStyle</a:t>
            </a:r>
            <a:r>
              <a:rPr lang="en-US" dirty="0">
                <a:solidFill>
                  <a:schemeClr val="bg1"/>
                </a:solidFill>
              </a:rPr>
              <a:t> dan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Bottom Of Pyramid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peluang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bisnis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toko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344" y="899777"/>
            <a:ext cx="8498101" cy="64008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MEGASHIFT STAY AT HOME LIFESTYLE &amp; BOP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1239374" y="3299715"/>
            <a:ext cx="9388849" cy="355828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b="1" dirty="0"/>
              <a:t>Future &amp; </a:t>
            </a:r>
            <a:r>
              <a:rPr lang="en-US" b="1" dirty="0"/>
              <a:t>Now </a:t>
            </a:r>
            <a:r>
              <a:rPr lang="en-US" sz="2800" b="1" dirty="0"/>
              <a:t>Business Opportunities:</a:t>
            </a:r>
          </a:p>
          <a:p>
            <a:r>
              <a:rPr lang="en-US" sz="2400" dirty="0" err="1"/>
              <a:t>Pergeseran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pembelian</a:t>
            </a:r>
            <a:r>
              <a:rPr lang="en-US" sz="2400" dirty="0"/>
              <a:t> online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sehari-hari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i="1" dirty="0"/>
              <a:t>groceries</a:t>
            </a:r>
            <a:r>
              <a:rPr lang="en-US" sz="2400" dirty="0"/>
              <a:t>, </a:t>
            </a:r>
            <a:r>
              <a:rPr lang="en-US" sz="2400" dirty="0" err="1"/>
              <a:t>sembako</a:t>
            </a:r>
            <a:r>
              <a:rPr lang="en-US" sz="2400" dirty="0"/>
              <a:t>,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i="1" dirty="0"/>
              <a:t>daily needs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volume</a:t>
            </a:r>
          </a:p>
          <a:p>
            <a:r>
              <a:rPr lang="en-US" sz="2400" dirty="0"/>
              <a:t>pasar online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signifikan</a:t>
            </a:r>
            <a:r>
              <a:rPr lang="en-US" sz="2400" dirty="0"/>
              <a:t>.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perusahaan-perusahaan</a:t>
            </a:r>
            <a:r>
              <a:rPr lang="en-US" sz="2400" dirty="0"/>
              <a:t> yang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barang-barang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kini</a:t>
            </a:r>
            <a:r>
              <a:rPr lang="en-US" sz="2400" dirty="0"/>
              <a:t> </a:t>
            </a:r>
            <a:r>
              <a:rPr lang="en-US" sz="2400" dirty="0" err="1"/>
              <a:t>waktunya</a:t>
            </a:r>
            <a:r>
              <a:rPr lang="en-US" sz="2400" dirty="0"/>
              <a:t> </a:t>
            </a:r>
            <a:r>
              <a:rPr lang="en-US" sz="2400" dirty="0" err="1"/>
              <a:t>menerapakan</a:t>
            </a:r>
            <a:r>
              <a:rPr lang="en-US" sz="2400" dirty="0"/>
              <a:t> model </a:t>
            </a:r>
            <a:r>
              <a:rPr lang="en-US" sz="2400" i="1" dirty="0"/>
              <a:t>channel </a:t>
            </a:r>
            <a:r>
              <a:rPr lang="en-US" sz="2400" dirty="0"/>
              <a:t>DTC (</a:t>
            </a:r>
            <a:r>
              <a:rPr lang="en-US" sz="2400" i="1" dirty="0"/>
              <a:t>direct-</a:t>
            </a:r>
            <a:r>
              <a:rPr lang="en-US" sz="2400" i="1" dirty="0" err="1"/>
              <a:t>tocustomer</a:t>
            </a:r>
            <a:r>
              <a:rPr lang="en-US" sz="2400" dirty="0"/>
              <a:t>),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sebatas</a:t>
            </a:r>
            <a:r>
              <a:rPr lang="en-US" sz="2400" dirty="0"/>
              <a:t> </a:t>
            </a:r>
            <a:r>
              <a:rPr lang="en-US" sz="2400" dirty="0" err="1"/>
              <a:t>mengandalkan</a:t>
            </a:r>
            <a:r>
              <a:rPr lang="en-US" sz="2400" dirty="0"/>
              <a:t> </a:t>
            </a:r>
            <a:r>
              <a:rPr lang="en-US" sz="2400" i="1" dirty="0"/>
              <a:t>marketplace </a:t>
            </a:r>
            <a:r>
              <a:rPr lang="en-US" sz="2400" dirty="0"/>
              <a:t>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. </a:t>
            </a:r>
            <a:r>
              <a:rPr lang="en-US" sz="2400" dirty="0" err="1"/>
              <a:t>Ingat</a:t>
            </a:r>
            <a:r>
              <a:rPr lang="en-US" sz="2400" dirty="0"/>
              <a:t>, ”</a:t>
            </a:r>
            <a:r>
              <a:rPr lang="en-US" sz="2400" i="1" dirty="0"/>
              <a:t>channel is the brand</a:t>
            </a:r>
            <a:r>
              <a:rPr lang="en-US" sz="2400" dirty="0"/>
              <a:t>”.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2147" y="2184441"/>
            <a:ext cx="10466343" cy="11152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tx1"/>
                </a:solidFill>
              </a:rPr>
              <a:t>Online-Shopping Widening+ Deepening: From Wants to Needs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Convenience Solution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86015" y="1739513"/>
            <a:ext cx="9842539" cy="3097958"/>
          </a:xfrm>
        </p:spPr>
        <p:txBody>
          <a:bodyPr>
            <a:noAutofit/>
          </a:bodyPr>
          <a:lstStyle/>
          <a:p>
            <a:r>
              <a:rPr lang="en-US" sz="2800" b="1" dirty="0"/>
              <a:t>Future &amp; Now Business Opportunities:</a:t>
            </a:r>
          </a:p>
          <a:p>
            <a:r>
              <a:rPr lang="en-US" sz="2400" i="1" dirty="0"/>
              <a:t>Frozen food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resto-resto yang </a:t>
            </a:r>
            <a:r>
              <a:rPr lang="en-US" sz="2400" dirty="0" err="1"/>
              <a:t>terpaksa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beroperasi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pandemi</a:t>
            </a:r>
            <a:r>
              <a:rPr lang="en-US" sz="2400" dirty="0"/>
              <a:t>.</a:t>
            </a:r>
          </a:p>
          <a:p>
            <a:r>
              <a:rPr lang="en-US" sz="2400" dirty="0"/>
              <a:t>Banyak resto </a:t>
            </a:r>
            <a:r>
              <a:rPr lang="en-US" sz="2400" dirty="0" err="1"/>
              <a:t>memasuki</a:t>
            </a:r>
            <a:r>
              <a:rPr lang="en-US" sz="2400" dirty="0"/>
              <a:t> survival mode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en-US" sz="2400" dirty="0" err="1"/>
              <a:t>operasinya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dine-in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penjualan</a:t>
            </a:r>
            <a:r>
              <a:rPr lang="en-US" sz="2400" dirty="0"/>
              <a:t> dan</a:t>
            </a:r>
          </a:p>
          <a:p>
            <a:r>
              <a:rPr lang="en-US" sz="2400" dirty="0" err="1"/>
              <a:t>pengiriman</a:t>
            </a:r>
            <a:r>
              <a:rPr lang="en-US" sz="2400" dirty="0"/>
              <a:t> </a:t>
            </a:r>
            <a:r>
              <a:rPr lang="en-US" sz="2400" i="1" dirty="0"/>
              <a:t>frozen food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. Salah </a:t>
            </a:r>
            <a:r>
              <a:rPr lang="en-US" sz="2400" dirty="0" err="1"/>
              <a:t>satunya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Es Teller 77.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DIY &amp; Self-Care @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50332" y="1664879"/>
            <a:ext cx="8862378" cy="2125456"/>
          </a:xfrm>
        </p:spPr>
        <p:txBody>
          <a:bodyPr>
            <a:noAutofit/>
          </a:bodyPr>
          <a:lstStyle/>
          <a:p>
            <a:r>
              <a:rPr lang="en-US" sz="3200" b="1" dirty="0"/>
              <a:t>Future Business Opportunities:</a:t>
            </a:r>
          </a:p>
          <a:p>
            <a:r>
              <a:rPr lang="en-US" sz="2800" dirty="0" err="1"/>
              <a:t>Preferensi</a:t>
            </a:r>
            <a:r>
              <a:rPr lang="en-US" sz="2800" dirty="0"/>
              <a:t> </a:t>
            </a:r>
            <a:r>
              <a:rPr lang="en-US" sz="2800" dirty="0" err="1"/>
              <a:t>konsumen</a:t>
            </a:r>
            <a:r>
              <a:rPr lang="en-US" sz="2800" dirty="0"/>
              <a:t> </a:t>
            </a:r>
            <a:r>
              <a:rPr lang="en-US" sz="2800" dirty="0" err="1"/>
              <a:t>menikmati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</a:t>
            </a:r>
            <a:r>
              <a:rPr lang="en-US" sz="2800" dirty="0" err="1"/>
              <a:t>kecantikan</a:t>
            </a:r>
            <a:r>
              <a:rPr lang="en-US" sz="2800" dirty="0"/>
              <a:t> </a:t>
            </a:r>
            <a:r>
              <a:rPr lang="en-US" sz="2800" dirty="0" err="1"/>
              <a:t>bergeser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i="1" dirty="0"/>
              <a:t>home-treatment</a:t>
            </a:r>
            <a:r>
              <a:rPr lang="en-US" sz="2800" dirty="0"/>
              <a:t>.</a:t>
            </a:r>
          </a:p>
          <a:p>
            <a:r>
              <a:rPr lang="en-US" sz="2800" dirty="0"/>
              <a:t> </a:t>
            </a:r>
            <a:r>
              <a:rPr lang="en-US" sz="2800" dirty="0" err="1"/>
              <a:t>Selain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orang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i="1" dirty="0"/>
              <a:t>concern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, </a:t>
            </a:r>
            <a:r>
              <a:rPr lang="en-US" sz="2800" dirty="0" err="1"/>
              <a:t>produk-produk</a:t>
            </a:r>
            <a:r>
              <a:rPr lang="en-US" sz="2800" dirty="0"/>
              <a:t> </a:t>
            </a:r>
            <a:r>
              <a:rPr lang="en-US" sz="2800" dirty="0" err="1"/>
              <a:t>berbahan</a:t>
            </a:r>
            <a:r>
              <a:rPr lang="en-US" sz="2800" dirty="0"/>
              <a:t> </a:t>
            </a:r>
            <a:r>
              <a:rPr lang="en-US" sz="2800" dirty="0" err="1"/>
              <a:t>organik</a:t>
            </a:r>
            <a:r>
              <a:rPr lang="en-US" sz="2800" dirty="0"/>
              <a:t> yang </a:t>
            </a:r>
            <a:r>
              <a:rPr lang="en-US" sz="2800" dirty="0" err="1"/>
              <a:t>tersertifikasi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diminati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Century of Self Distancing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53571" y="1620633"/>
            <a:ext cx="8891874" cy="3780423"/>
          </a:xfrm>
        </p:spPr>
        <p:txBody>
          <a:bodyPr>
            <a:noAutofit/>
          </a:bodyPr>
          <a:lstStyle/>
          <a:p>
            <a:r>
              <a:rPr lang="en-US" sz="3200" b="1" dirty="0"/>
              <a:t>Future &amp; Now Business Opportunities:</a:t>
            </a:r>
          </a:p>
          <a:p>
            <a:r>
              <a:rPr lang="en-US" sz="2800" dirty="0" err="1"/>
              <a:t>Pemakaian</a:t>
            </a:r>
            <a:r>
              <a:rPr lang="en-US" sz="2800" dirty="0"/>
              <a:t> masker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semakin</a:t>
            </a:r>
            <a:r>
              <a:rPr lang="en-US" sz="2800" dirty="0"/>
              <a:t> mainstream dan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gaya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peluang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brand </a:t>
            </a:r>
            <a:r>
              <a:rPr lang="en-US" sz="2800" dirty="0" err="1"/>
              <a:t>khususnya</a:t>
            </a:r>
            <a:r>
              <a:rPr lang="en-US" sz="2800" dirty="0"/>
              <a:t> fashion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masker yang </a:t>
            </a:r>
            <a:r>
              <a:rPr lang="en-US" sz="2800" i="1" dirty="0"/>
              <a:t>fashionable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desain-desain</a:t>
            </a:r>
            <a:r>
              <a:rPr lang="en-US" sz="2800" dirty="0"/>
              <a:t> yang </a:t>
            </a:r>
            <a:r>
              <a:rPr lang="en-US" sz="2800" dirty="0" err="1"/>
              <a:t>unik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Kaos</a:t>
            </a:r>
            <a:r>
              <a:rPr lang="en-US" sz="2800" dirty="0"/>
              <a:t> </a:t>
            </a:r>
            <a:r>
              <a:rPr lang="en-US" sz="2800" dirty="0" err="1"/>
              <a:t>Tangan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sentuh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98" y="374313"/>
            <a:ext cx="5083180" cy="953041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chemeClr val="bg1"/>
                </a:solidFill>
              </a:rPr>
              <a:t>MARKETING MODEL.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The Rise of Social Distrust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252415" y="1574153"/>
            <a:ext cx="5605424" cy="3956492"/>
          </a:xfrm>
        </p:spPr>
        <p:txBody>
          <a:bodyPr>
            <a:noAutofit/>
          </a:bodyPr>
          <a:lstStyle/>
          <a:p>
            <a:r>
              <a:rPr lang="en-US" sz="3200" b="1" dirty="0"/>
              <a:t>Future Business Opportunities:</a:t>
            </a:r>
          </a:p>
          <a:p>
            <a:r>
              <a:rPr lang="en-US" sz="2800" dirty="0"/>
              <a:t>Masyarakat </a:t>
            </a:r>
            <a:r>
              <a:rPr lang="en-US" sz="2800" dirty="0" err="1"/>
              <a:t>cenderung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kekhawatiran</a:t>
            </a:r>
            <a:r>
              <a:rPr lang="en-US" sz="2800" dirty="0"/>
              <a:t>.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brand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marketing yang </a:t>
            </a:r>
            <a:r>
              <a:rPr lang="en-US" sz="2800" dirty="0" err="1"/>
              <a:t>asertif</a:t>
            </a:r>
            <a:r>
              <a:rPr lang="en-US" sz="2800" dirty="0"/>
              <a:t>. </a:t>
            </a:r>
          </a:p>
          <a:p>
            <a:r>
              <a:rPr lang="en-US" sz="2800" i="1" dirty="0"/>
              <a:t>Branding with empathy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i="1" dirty="0"/>
              <a:t>powerful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depannya</a:t>
            </a:r>
            <a:r>
              <a:rPr lang="en-US" sz="2800" dirty="0"/>
              <a:t> </a:t>
            </a:r>
            <a:r>
              <a:rPr lang="fi-FI" sz="2800" dirty="0"/>
              <a:t>bukan hanya digunakan saat masa pandemi.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060" y="1487424"/>
            <a:ext cx="5153891" cy="493775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862710" y="745375"/>
            <a:ext cx="9029879" cy="3977640"/>
          </a:xfrm>
        </p:spPr>
        <p:txBody>
          <a:bodyPr>
            <a:noAutofit/>
          </a:bodyPr>
          <a:lstStyle/>
          <a:p>
            <a:r>
              <a:rPr lang="en-US" sz="3600" b="1" dirty="0"/>
              <a:t>Future Business Opportunities:</a:t>
            </a:r>
          </a:p>
          <a:p>
            <a:r>
              <a:rPr lang="en-US" sz="3200" dirty="0"/>
              <a:t>Setelah </a:t>
            </a:r>
            <a:r>
              <a:rPr lang="en-US" sz="3200" dirty="0" err="1"/>
              <a:t>krisis</a:t>
            </a:r>
            <a:r>
              <a:rPr lang="en-US" sz="3200" dirty="0"/>
              <a:t> </a:t>
            </a:r>
            <a:r>
              <a:rPr lang="en-US" sz="3200" dirty="0" err="1"/>
              <a:t>barlalu</a:t>
            </a:r>
            <a:r>
              <a:rPr lang="en-US" sz="3200" dirty="0"/>
              <a:t>, </a:t>
            </a:r>
            <a:r>
              <a:rPr lang="en-US" sz="3200" dirty="0" err="1"/>
              <a:t>tren</a:t>
            </a:r>
            <a:r>
              <a:rPr lang="en-US" sz="3200" dirty="0"/>
              <a:t> </a:t>
            </a:r>
            <a:r>
              <a:rPr lang="en-US" sz="3200" dirty="0" err="1"/>
              <a:t>minum</a:t>
            </a:r>
            <a:r>
              <a:rPr lang="en-US" sz="3200" dirty="0"/>
              <a:t> </a:t>
            </a:r>
            <a:r>
              <a:rPr lang="sv-SE" sz="3200" dirty="0"/>
              <a:t>jamu akan menjadi kenormalan baru. </a:t>
            </a:r>
            <a:r>
              <a:rPr lang="it-IT" sz="3200" dirty="0"/>
              <a:t>Kafe jamu kekinian.</a:t>
            </a:r>
            <a:endParaRPr lang="sv-SE" sz="3200" dirty="0"/>
          </a:p>
          <a:p>
            <a:r>
              <a:rPr lang="sv-SE" sz="3200" dirty="0"/>
              <a:t>Maka orang </a:t>
            </a:r>
            <a:r>
              <a:rPr lang="nn-NO" sz="3200" dirty="0"/>
              <a:t>nongkrong sambil minum jamu atau </a:t>
            </a:r>
            <a:r>
              <a:rPr lang="en-US" sz="3200" i="1" dirty="0"/>
              <a:t>meeting </a:t>
            </a:r>
            <a:r>
              <a:rPr lang="en-US" sz="3200" dirty="0"/>
              <a:t>di </a:t>
            </a:r>
            <a:r>
              <a:rPr lang="en-US" sz="3200" dirty="0" err="1"/>
              <a:t>kafe</a:t>
            </a:r>
            <a:r>
              <a:rPr lang="en-US" sz="3200" dirty="0"/>
              <a:t> </a:t>
            </a:r>
            <a:r>
              <a:rPr lang="en-US" sz="3200" dirty="0" err="1"/>
              <a:t>jamu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yang </a:t>
            </a:r>
            <a:r>
              <a:rPr lang="en-US" sz="3200" dirty="0" err="1"/>
              <a:t>lazim</a:t>
            </a:r>
            <a:r>
              <a:rPr lang="en-US" sz="3200" dirty="0"/>
              <a:t>. </a:t>
            </a:r>
            <a:r>
              <a:rPr lang="en-US" sz="3200" i="1" dirty="0" err="1"/>
              <a:t>Ngafe</a:t>
            </a:r>
            <a:r>
              <a:rPr lang="en-US" sz="3200" i="1" dirty="0"/>
              <a:t> </a:t>
            </a:r>
            <a:r>
              <a:rPr lang="en-US" sz="3200" i="1" dirty="0" err="1"/>
              <a:t>Jamu</a:t>
            </a:r>
            <a:r>
              <a:rPr lang="en-US" sz="3200" i="1" dirty="0"/>
              <a:t> is becoming part of leisure.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39616" y="1814360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Aktifitas</a:t>
            </a:r>
            <a:r>
              <a:rPr lang="en-US" sz="2400" b="1" dirty="0"/>
              <a:t> </a:t>
            </a:r>
            <a:r>
              <a:rPr lang="en-US" sz="2400" b="1" dirty="0" err="1"/>
              <a:t>evaluasi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perbaikan</a:t>
            </a:r>
            <a:r>
              <a:rPr lang="en-US" sz="2400" b="1" dirty="0"/>
              <a:t> </a:t>
            </a:r>
            <a:r>
              <a:rPr lang="en-US" sz="2400" b="1" dirty="0" err="1"/>
              <a:t>terhadap</a:t>
            </a:r>
            <a:r>
              <a:rPr lang="en-US" sz="2400" b="1" dirty="0"/>
              <a:t> </a:t>
            </a:r>
            <a:r>
              <a:rPr lang="en-US" sz="2400" b="1" dirty="0" err="1"/>
              <a:t>badan</a:t>
            </a:r>
            <a:r>
              <a:rPr lang="en-US" sz="2400" b="1" dirty="0"/>
              <a:t> </a:t>
            </a:r>
            <a:r>
              <a:rPr lang="en-US" sz="2400" b="1" dirty="0" err="1"/>
              <a:t>usaha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hanya</a:t>
            </a:r>
            <a:r>
              <a:rPr lang="en-US" sz="2400" b="1" dirty="0"/>
              <a:t> </a:t>
            </a:r>
            <a:r>
              <a:rPr lang="en-US" sz="2400" b="1" dirty="0" err="1"/>
              <a:t>dilakukan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saat</a:t>
            </a:r>
            <a:r>
              <a:rPr lang="en-US" sz="2400" b="1" dirty="0"/>
              <a:t> </a:t>
            </a:r>
            <a:r>
              <a:rPr lang="en-US" sz="2400" b="1" dirty="0" err="1"/>
              <a:t>usaha</a:t>
            </a:r>
            <a:r>
              <a:rPr lang="en-US" sz="2400" b="1" dirty="0"/>
              <a:t> </a:t>
            </a:r>
            <a:r>
              <a:rPr lang="en-US" sz="2400" b="1" dirty="0" err="1"/>
              <a:t>badan</a:t>
            </a:r>
            <a:r>
              <a:rPr lang="en-US" sz="2400" b="1" dirty="0"/>
              <a:t> </a:t>
            </a:r>
            <a:r>
              <a:rPr lang="en-US" sz="2400" b="1" dirty="0" err="1"/>
              <a:t>usaha</a:t>
            </a:r>
            <a:r>
              <a:rPr lang="en-US" sz="2400" b="1" dirty="0"/>
              <a:t> </a:t>
            </a:r>
            <a:r>
              <a:rPr lang="en-US" sz="2400" b="1" dirty="0" err="1"/>
              <a:t>mengalami</a:t>
            </a:r>
            <a:r>
              <a:rPr lang="en-US" sz="2400" b="1" dirty="0"/>
              <a:t> </a:t>
            </a:r>
            <a:r>
              <a:rPr lang="en-US" sz="2400" b="1" dirty="0" err="1"/>
              <a:t>penurunan</a:t>
            </a:r>
            <a:r>
              <a:rPr lang="en-US" sz="2400" b="1" dirty="0"/>
              <a:t> </a:t>
            </a:r>
            <a:r>
              <a:rPr lang="en-US" sz="2400" b="1" dirty="0" err="1"/>
              <a:t>usahanya</a:t>
            </a:r>
            <a:r>
              <a:rPr lang="en-US" sz="2400" b="1" dirty="0"/>
              <a:t>, </a:t>
            </a:r>
            <a:r>
              <a:rPr lang="en-US" sz="2400" b="1" dirty="0" err="1"/>
              <a:t>tetapi</a:t>
            </a:r>
            <a:r>
              <a:rPr lang="en-US" sz="2400" b="1" dirty="0"/>
              <a:t> juga </a:t>
            </a:r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terus-menerus</a:t>
            </a:r>
            <a:r>
              <a:rPr lang="en-US" sz="2400" b="1" dirty="0"/>
              <a:t> agar </a:t>
            </a:r>
            <a:r>
              <a:rPr lang="en-US" sz="2400" b="1" dirty="0" err="1"/>
              <a:t>kinerja</a:t>
            </a:r>
            <a:r>
              <a:rPr lang="en-US" sz="2400" b="1" dirty="0"/>
              <a:t> </a:t>
            </a:r>
            <a:r>
              <a:rPr lang="en-US" sz="2400" b="1" dirty="0" err="1"/>
              <a:t>usahanya</a:t>
            </a:r>
            <a:r>
              <a:rPr lang="en-US" sz="2400" b="1" dirty="0"/>
              <a:t> </a:t>
            </a:r>
            <a:r>
              <a:rPr lang="en-US" sz="2400" b="1" dirty="0" err="1"/>
              <a:t>lebih</a:t>
            </a:r>
            <a:r>
              <a:rPr lang="en-US" sz="2400" b="1" dirty="0"/>
              <a:t> </a:t>
            </a:r>
            <a:r>
              <a:rPr lang="en-US" sz="2400" b="1" dirty="0" err="1"/>
              <a:t>baik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berdaya</a:t>
            </a:r>
            <a:r>
              <a:rPr lang="en-US" sz="2400" b="1" dirty="0"/>
              <a:t> </a:t>
            </a:r>
            <a:r>
              <a:rPr lang="en-US" sz="2400" b="1" dirty="0" err="1"/>
              <a:t>saing</a:t>
            </a:r>
            <a:r>
              <a:rPr lang="en-US" sz="2400" b="1" dirty="0"/>
              <a:t>.</a:t>
            </a:r>
          </a:p>
          <a:p>
            <a:endParaRPr lang="en-US" sz="2400" b="1" dirty="0"/>
          </a:p>
          <a:p>
            <a:r>
              <a:rPr lang="en-US" sz="2400" b="1" dirty="0"/>
              <a:t>ADA 3 ASPEK</a:t>
            </a:r>
          </a:p>
          <a:p>
            <a:pPr marL="457200" indent="-457200">
              <a:buAutoNum type="arabicPeriod"/>
            </a:pPr>
            <a:r>
              <a:rPr lang="en-US" sz="2400" b="1" dirty="0" err="1"/>
              <a:t>Evaluasi</a:t>
            </a:r>
            <a:r>
              <a:rPr lang="en-US" sz="2400" b="1" dirty="0"/>
              <a:t>, </a:t>
            </a:r>
            <a:r>
              <a:rPr lang="en-US" sz="2400" b="1" dirty="0" err="1"/>
              <a:t>perbaikan</a:t>
            </a:r>
            <a:endParaRPr lang="en-US" sz="2400" b="1" dirty="0"/>
          </a:p>
          <a:p>
            <a:pPr marL="457200" indent="-457200">
              <a:buAutoNum type="arabicPeriod"/>
            </a:pPr>
            <a:r>
              <a:rPr lang="en-US" sz="2400" b="1" dirty="0" err="1"/>
              <a:t>Kondisi</a:t>
            </a:r>
            <a:r>
              <a:rPr lang="en-US" sz="2400" b="1" dirty="0"/>
              <a:t> </a:t>
            </a:r>
            <a:r>
              <a:rPr lang="en-US" sz="2400" b="1" dirty="0" err="1"/>
              <a:t>baik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tdk</a:t>
            </a:r>
            <a:r>
              <a:rPr lang="en-US" sz="2400" b="1" dirty="0"/>
              <a:t> </a:t>
            </a:r>
            <a:r>
              <a:rPr lang="en-US" sz="2400" b="1" dirty="0" err="1"/>
              <a:t>baik</a:t>
            </a:r>
            <a:endParaRPr lang="en-US" sz="2400" b="1" dirty="0"/>
          </a:p>
          <a:p>
            <a:pPr marL="457200" indent="-457200">
              <a:buAutoNum type="arabicPeriod"/>
            </a:pPr>
            <a:r>
              <a:rPr lang="en-US" sz="2400" b="1" dirty="0" err="1"/>
              <a:t>Kinerja</a:t>
            </a:r>
            <a:r>
              <a:rPr lang="en-US" sz="2400" b="1" dirty="0"/>
              <a:t> </a:t>
            </a:r>
            <a:r>
              <a:rPr lang="en-US" sz="2400" b="1" dirty="0" err="1"/>
              <a:t>baik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Daya</a:t>
            </a:r>
            <a:r>
              <a:rPr lang="en-US" sz="2400" b="1" dirty="0"/>
              <a:t> </a:t>
            </a:r>
            <a:r>
              <a:rPr lang="en-US" sz="2400" b="1" dirty="0" err="1"/>
              <a:t>saing</a:t>
            </a:r>
            <a:r>
              <a:rPr lang="en-US" sz="2400" b="1" dirty="0"/>
              <a:t>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256031"/>
            <a:ext cx="9144000" cy="110947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fi-FI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GIAN</a:t>
            </a:r>
            <a:r>
              <a:rPr lang="fi-FI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br>
              <a:rPr lang="id-ID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 UMUM RESTRUKTURISASI</a:t>
            </a:r>
            <a:endParaRPr lang="fi-FI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7169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0069"/>
            <a:ext cx="8466221" cy="2387600"/>
          </a:xfrm>
        </p:spPr>
        <p:txBody>
          <a:bodyPr anchor="ctr" anchorCtr="0"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THANK YOU, BERKAH GUSTI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8272" y="139067"/>
            <a:ext cx="6388608" cy="105575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fi-FI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GIAN</a:t>
            </a:r>
            <a:r>
              <a:rPr lang="fi-FI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</a:t>
            </a:r>
            <a:br>
              <a:rPr lang="id-ID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RESTRUKTURISASI</a:t>
            </a:r>
            <a:endParaRPr lang="fi-FI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1340769"/>
            <a:ext cx="7776864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Tujuan </a:t>
            </a:r>
            <a:r>
              <a:rPr lang="en-US" sz="2400" b="1" dirty="0" err="1"/>
              <a:t>restrukturisasi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memperbaiki</a:t>
            </a:r>
            <a:r>
              <a:rPr lang="en-US" sz="2400" b="1" dirty="0"/>
              <a:t> </a:t>
            </a:r>
            <a:r>
              <a:rPr lang="en-US" sz="2400" b="1" dirty="0" err="1"/>
              <a:t>serta</a:t>
            </a:r>
            <a:r>
              <a:rPr lang="en-US" sz="2400" b="1" dirty="0"/>
              <a:t> </a:t>
            </a:r>
            <a:r>
              <a:rPr lang="en-US" sz="2400" b="1" dirty="0" err="1"/>
              <a:t>memaksimalisasi</a:t>
            </a:r>
            <a:r>
              <a:rPr lang="en-US" sz="2400" b="1" dirty="0"/>
              <a:t> </a:t>
            </a:r>
            <a:r>
              <a:rPr lang="en-US" sz="2400" b="1" dirty="0" err="1"/>
              <a:t>kinerja</a:t>
            </a:r>
            <a:r>
              <a:rPr lang="en-US" sz="2400" b="1" dirty="0"/>
              <a:t> </a:t>
            </a:r>
            <a:r>
              <a:rPr lang="en-US" sz="2400" b="1" dirty="0" err="1"/>
              <a:t>perusahaan</a:t>
            </a:r>
            <a:r>
              <a:rPr lang="en-US" sz="2400" b="1" dirty="0"/>
              <a:t>. </a:t>
            </a:r>
          </a:p>
          <a:p>
            <a:pPr marL="0" indent="0">
              <a:buNone/>
            </a:pPr>
            <a:r>
              <a:rPr lang="en-US" sz="2400" b="1" dirty="0" err="1"/>
              <a:t>Bagi</a:t>
            </a:r>
            <a:r>
              <a:rPr lang="en-US" sz="2400" b="1" dirty="0"/>
              <a:t> </a:t>
            </a:r>
            <a:r>
              <a:rPr lang="en-US" sz="2400" b="1" dirty="0" err="1"/>
              <a:t>perusahaan</a:t>
            </a:r>
            <a:r>
              <a:rPr lang="en-US" sz="2400" b="1" dirty="0"/>
              <a:t> yang </a:t>
            </a:r>
            <a:r>
              <a:rPr lang="en-US" sz="2400" b="1" dirty="0" err="1"/>
              <a:t>telah</a:t>
            </a:r>
            <a:r>
              <a:rPr lang="en-US" sz="2400" b="1" dirty="0"/>
              <a:t> go public, </a:t>
            </a:r>
            <a:r>
              <a:rPr lang="en-US" sz="2400" b="1" dirty="0" err="1"/>
              <a:t>maksimalisasi</a:t>
            </a:r>
            <a:r>
              <a:rPr lang="en-US" sz="2400" b="1" dirty="0"/>
              <a:t> </a:t>
            </a:r>
            <a:r>
              <a:rPr lang="en-US" sz="2400" b="1" dirty="0" err="1"/>
              <a:t>nilai</a:t>
            </a:r>
            <a:r>
              <a:rPr lang="en-US" sz="2400" b="1" dirty="0"/>
              <a:t> </a:t>
            </a:r>
            <a:r>
              <a:rPr lang="en-US" sz="2400" b="1" dirty="0" err="1"/>
              <a:t>perusahaan</a:t>
            </a:r>
            <a:r>
              <a:rPr lang="en-US" sz="2400" b="1" dirty="0"/>
              <a:t> </a:t>
            </a:r>
            <a:r>
              <a:rPr lang="en-US" sz="2400" b="1" dirty="0" err="1"/>
              <a:t>ditandai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/>
              <a:t>tingginya</a:t>
            </a:r>
            <a:r>
              <a:rPr lang="en-US" sz="2400" b="1" dirty="0"/>
              <a:t> </a:t>
            </a:r>
            <a:r>
              <a:rPr lang="en-US" sz="2400" b="1" dirty="0" err="1"/>
              <a:t>harga</a:t>
            </a:r>
            <a:r>
              <a:rPr lang="en-US" sz="2400" b="1" dirty="0"/>
              <a:t> </a:t>
            </a:r>
            <a:r>
              <a:rPr lang="en-US" sz="2400" b="1" dirty="0" err="1"/>
              <a:t>saham</a:t>
            </a:r>
            <a:r>
              <a:rPr lang="en-US" sz="2400" b="1" dirty="0"/>
              <a:t> </a:t>
            </a:r>
            <a:r>
              <a:rPr lang="en-US" sz="2400" b="1" dirty="0" err="1"/>
              <a:t>perusahaan</a:t>
            </a:r>
            <a:r>
              <a:rPr lang="en-US" sz="2400" b="1" dirty="0"/>
              <a:t>, &amp; </a:t>
            </a:r>
            <a:r>
              <a:rPr lang="en-US" sz="2400" b="1" dirty="0" err="1"/>
              <a:t>harga</a:t>
            </a:r>
            <a:r>
              <a:rPr lang="en-US" sz="2400" b="1" dirty="0"/>
              <a:t> </a:t>
            </a:r>
            <a:r>
              <a:rPr lang="en-US" sz="2400" b="1" dirty="0" err="1"/>
              <a:t>tersebut</a:t>
            </a:r>
            <a:r>
              <a:rPr lang="en-US" sz="2400" b="1" dirty="0"/>
              <a:t>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bertengger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tingkat</a:t>
            </a:r>
            <a:r>
              <a:rPr lang="en-US" sz="2400" b="1" dirty="0"/>
              <a:t> </a:t>
            </a:r>
            <a:r>
              <a:rPr lang="en-US" sz="2400" b="1" dirty="0" err="1"/>
              <a:t>atas</a:t>
            </a:r>
            <a:r>
              <a:rPr lang="en-US" sz="2400" b="1" dirty="0"/>
              <a:t>, brand </a:t>
            </a:r>
            <a:r>
              <a:rPr lang="en-US" sz="2400" b="1" dirty="0" err="1"/>
              <a:t>bertahan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daya</a:t>
            </a:r>
            <a:r>
              <a:rPr lang="en-US" sz="2400" b="1" dirty="0"/>
              <a:t> </a:t>
            </a:r>
            <a:r>
              <a:rPr lang="en-US" sz="2400" b="1" dirty="0" err="1"/>
              <a:t>saing</a:t>
            </a:r>
            <a:r>
              <a:rPr lang="en-US" sz="2400" b="1" dirty="0"/>
              <a:t> </a:t>
            </a:r>
            <a:r>
              <a:rPr lang="en-US" sz="2400" b="1" dirty="0" err="1"/>
              <a:t>kuat</a:t>
            </a:r>
            <a:r>
              <a:rPr lang="en-US" sz="2400" b="1" dirty="0"/>
              <a:t>.</a:t>
            </a:r>
          </a:p>
          <a:p>
            <a:pPr marL="0" indent="0">
              <a:buNone/>
            </a:pPr>
            <a:r>
              <a:rPr lang="en-US" sz="2400" b="1" dirty="0" err="1"/>
              <a:t>Bagi</a:t>
            </a:r>
            <a:r>
              <a:rPr lang="en-US" sz="2400" b="1" dirty="0"/>
              <a:t> </a:t>
            </a:r>
            <a:r>
              <a:rPr lang="en-US" sz="2400" b="1" dirty="0" err="1"/>
              <a:t>Koperasi</a:t>
            </a:r>
            <a:r>
              <a:rPr lang="en-US" sz="2400" b="1" dirty="0"/>
              <a:t> :</a:t>
            </a:r>
          </a:p>
          <a:p>
            <a:pPr>
              <a:buAutoNum type="arabicPeriod"/>
            </a:pPr>
            <a:r>
              <a:rPr lang="en-US" sz="2400" b="1" dirty="0" err="1"/>
              <a:t>Sehat</a:t>
            </a:r>
            <a:r>
              <a:rPr lang="en-US" sz="2400" b="1" dirty="0"/>
              <a:t> </a:t>
            </a:r>
            <a:r>
              <a:rPr lang="en-US" sz="2400" b="1" dirty="0" err="1"/>
              <a:t>berkualitas</a:t>
            </a:r>
            <a:r>
              <a:rPr lang="en-US" sz="2400" b="1" dirty="0"/>
              <a:t> </a:t>
            </a:r>
            <a:r>
              <a:rPr lang="en-US" sz="2400" b="1" dirty="0" err="1"/>
              <a:t>berkinerja</a:t>
            </a:r>
            <a:r>
              <a:rPr lang="en-US" sz="2400" b="1" dirty="0"/>
              <a:t> </a:t>
            </a:r>
            <a:r>
              <a:rPr lang="en-US" sz="2400" b="1" dirty="0" err="1"/>
              <a:t>baik</a:t>
            </a:r>
            <a:r>
              <a:rPr lang="en-US" sz="2400" b="1" dirty="0"/>
              <a:t>,</a:t>
            </a:r>
          </a:p>
          <a:p>
            <a:pPr>
              <a:buAutoNum type="arabicPeriod"/>
            </a:pPr>
            <a:r>
              <a:rPr lang="en-US" sz="2400" b="1" dirty="0" err="1"/>
              <a:t>Loyalitas</a:t>
            </a:r>
            <a:r>
              <a:rPr lang="en-US" sz="2400" b="1" dirty="0"/>
              <a:t> </a:t>
            </a:r>
            <a:r>
              <a:rPr lang="en-US" sz="2400" b="1" dirty="0" err="1"/>
              <a:t>anggota</a:t>
            </a:r>
            <a:r>
              <a:rPr lang="en-US" sz="2400" b="1" dirty="0"/>
              <a:t> </a:t>
            </a:r>
            <a:r>
              <a:rPr lang="en-US" sz="2400" b="1" dirty="0" err="1"/>
              <a:t>kuat</a:t>
            </a:r>
            <a:endParaRPr lang="en-US" sz="2400" b="1" dirty="0"/>
          </a:p>
          <a:p>
            <a:pPr>
              <a:buAutoNum type="arabicPeriod"/>
            </a:pPr>
            <a:r>
              <a:rPr lang="en-US" sz="2400" b="1" dirty="0" err="1"/>
              <a:t>Memiliki</a:t>
            </a:r>
            <a:r>
              <a:rPr lang="en-US" sz="2400" b="1" dirty="0"/>
              <a:t> </a:t>
            </a:r>
            <a:r>
              <a:rPr lang="en-US" sz="2400" b="1" dirty="0" err="1"/>
              <a:t>daya</a:t>
            </a:r>
            <a:r>
              <a:rPr lang="en-US" sz="2400" b="1" dirty="0"/>
              <a:t> </a:t>
            </a:r>
            <a:r>
              <a:rPr lang="en-US" sz="2400" b="1" dirty="0" err="1"/>
              <a:t>saing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571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9896" y="357903"/>
            <a:ext cx="8893175" cy="908050"/>
          </a:xfrm>
        </p:spPr>
        <p:txBody>
          <a:bodyPr rtlCol="0">
            <a:noAutofit/>
          </a:bodyPr>
          <a:lstStyle/>
          <a:p>
            <a:pPr>
              <a:tabLst>
                <a:tab pos="723900" algn="l"/>
              </a:tabLst>
              <a:defRPr/>
            </a:pPr>
            <a:r>
              <a:rPr lang="en-ID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RUANG LINGKUP RESTRUKTURISASI</a:t>
            </a:r>
            <a:endParaRPr lang="id-ID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703512" y="1484784"/>
          <a:ext cx="8568952" cy="5016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2" name="AutoShape 2" descr="Image result for gAMBAR pENDIDIKA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2206" y="3531145"/>
            <a:ext cx="6064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 ASPEK FINANSIAL/KEUANGAN</a:t>
            </a:r>
          </a:p>
        </p:txBody>
      </p:sp>
    </p:spTree>
    <p:extLst>
      <p:ext uri="{BB962C8B-B14F-4D97-AF65-F5344CB8AC3E}">
        <p14:creationId xmlns:p14="http://schemas.microsoft.com/office/powerpoint/2010/main" val="411200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9" y="404664"/>
            <a:ext cx="8893175" cy="908050"/>
          </a:xfrm>
        </p:spPr>
        <p:txBody>
          <a:bodyPr rtlCol="0">
            <a:noAutofit/>
          </a:bodyPr>
          <a:lstStyle/>
          <a:p>
            <a:pPr>
              <a:tabLst>
                <a:tab pos="723900" algn="l"/>
              </a:tabLst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  <a:r>
              <a:rPr lang="id-ID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INSTRUMEN RESTRUKTURISASI</a:t>
            </a:r>
            <a:b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d-ID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7874" y="2015130"/>
            <a:ext cx="68144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1. SPD SECARA MANUAL</a:t>
            </a:r>
          </a:p>
          <a:p>
            <a:endParaRPr lang="en-US" sz="2800" b="1" dirty="0"/>
          </a:p>
          <a:p>
            <a:r>
              <a:rPr lang="en-US" sz="2800" b="1" dirty="0"/>
              <a:t>2. SPD SECARA AUTOMATIC</a:t>
            </a:r>
          </a:p>
        </p:txBody>
      </p:sp>
      <p:sp>
        <p:nvSpPr>
          <p:cNvPr id="6" name="Rectangle 5"/>
          <p:cNvSpPr/>
          <p:nvPr/>
        </p:nvSpPr>
        <p:spPr>
          <a:xfrm>
            <a:off x="1770376" y="1309223"/>
            <a:ext cx="71394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SISTEM PERINGATAN DINI (SPD)/EWS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0623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87188" y="2967335"/>
            <a:ext cx="66176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APA SAJA YANG PERLU 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 RESTRUKTUTISASI</a:t>
            </a:r>
          </a:p>
        </p:txBody>
      </p:sp>
    </p:spTree>
    <p:extLst>
      <p:ext uri="{BB962C8B-B14F-4D97-AF65-F5344CB8AC3E}">
        <p14:creationId xmlns:p14="http://schemas.microsoft.com/office/powerpoint/2010/main" val="279275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A999-1825-41C4-AB87-6B7F6EBDFF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46984" y="365760"/>
            <a:ext cx="6301816" cy="121195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FFC000"/>
                </a:solidFill>
              </a:rPr>
              <a:t>SPD DAN </a:t>
            </a:r>
          </a:p>
          <a:p>
            <a:pPr algn="ctr"/>
            <a:r>
              <a:rPr lang="en-US" sz="4400" b="1" dirty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FFC000"/>
                </a:solidFill>
              </a:rPr>
              <a:t>POINT RESTRUKTUTISASI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44103748"/>
              </p:ext>
            </p:extLst>
          </p:nvPr>
        </p:nvGraphicFramePr>
        <p:xfrm>
          <a:off x="1562381" y="167525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7035043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5132952"/>
              </p:ext>
            </p:extLst>
          </p:nvPr>
        </p:nvGraphicFramePr>
        <p:xfrm>
          <a:off x="2032000" y="1377696"/>
          <a:ext cx="8128000" cy="4760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1739914" y="102215"/>
            <a:ext cx="87121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MASALAH MENAHUN SDM KOPERASI </a:t>
            </a:r>
          </a:p>
          <a:p>
            <a:pPr algn="ctr"/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PERLU DIRESTRUKTURISASI</a:t>
            </a:r>
          </a:p>
        </p:txBody>
      </p:sp>
    </p:spTree>
    <p:extLst>
      <p:ext uri="{BB962C8B-B14F-4D97-AF65-F5344CB8AC3E}">
        <p14:creationId xmlns:p14="http://schemas.microsoft.com/office/powerpoint/2010/main" val="100995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89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ID" sz="3600" dirty="0">
                <a:solidFill>
                  <a:srgbClr val="FFFF00"/>
                </a:solidFill>
                <a:latin typeface="Arial Black" panose="020B0A04020102020204" pitchFamily="34" charset="0"/>
              </a:rPr>
              <a:t>PROSPEK BISNIS RITEL/TOKO</a:t>
            </a:r>
          </a:p>
        </p:txBody>
      </p:sp>
    </p:spTree>
    <p:extLst>
      <p:ext uri="{BB962C8B-B14F-4D97-AF65-F5344CB8AC3E}">
        <p14:creationId xmlns:p14="http://schemas.microsoft.com/office/powerpoint/2010/main" val="156962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592</Words>
  <Application>Microsoft Office PowerPoint</Application>
  <PresentationFormat>Layar Lebar</PresentationFormat>
  <Paragraphs>104</Paragraphs>
  <Slides>20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20</vt:i4>
      </vt:variant>
    </vt:vector>
  </HeadingPairs>
  <TitlesOfParts>
    <vt:vector size="21" baseType="lpstr">
      <vt:lpstr>Office Theme</vt:lpstr>
      <vt:lpstr>Presentasi PowerPoint</vt:lpstr>
      <vt:lpstr>Presentasi PowerPoint</vt:lpstr>
      <vt:lpstr>BAGIAN II  TUJUAN RESTRUKTURISASI</vt:lpstr>
      <vt:lpstr>III. RUANG LINGKUP RESTRUKTURISASI</vt:lpstr>
      <vt:lpstr>IV. INSTRUMEN RESTRUKTURISASI </vt:lpstr>
      <vt:lpstr>Presentasi PowerPoint</vt:lpstr>
      <vt:lpstr>Presentasi PowerPoint</vt:lpstr>
      <vt:lpstr>Presentasi PowerPoint</vt:lpstr>
      <vt:lpstr>PROSPEK BISNIS RITEL/TOKO</vt:lpstr>
      <vt:lpstr>Presentasi PowerPoint</vt:lpstr>
      <vt:lpstr>TANTANGAN DAN PELUANG BISNIS RITEL  DI ERA NEW NORMAL KE NEW WORLD ORDER</vt:lpstr>
      <vt:lpstr>PERUBAHAN BESAR PERILAKU KONSUMEN</vt:lpstr>
      <vt:lpstr>Presentasi PowerPoint</vt:lpstr>
      <vt:lpstr>MEGASHIFT STAY AT HOME LIFESTYLE &amp; BOP</vt:lpstr>
      <vt:lpstr>Convenience Solution</vt:lpstr>
      <vt:lpstr>DIY &amp; Self-Care @ Home</vt:lpstr>
      <vt:lpstr>The Century of Self Distancing</vt:lpstr>
      <vt:lpstr>MARKETING MODEL. The Rise of Social Distrust</vt:lpstr>
      <vt:lpstr>Presentasi PowerPoint</vt:lpstr>
      <vt:lpstr>THANK YOU, BERKAH GUSTI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/>
  <cp:lastModifiedBy>Pengguna Tidak dikenal</cp:lastModifiedBy>
  <cp:revision>3</cp:revision>
  <dcterms:created xsi:type="dcterms:W3CDTF">2020-04-27T12:45:00Z</dcterms:created>
  <dcterms:modified xsi:type="dcterms:W3CDTF">2021-02-21T16:20:25Z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KSOProductBuildVer">
    <vt:lpwstr>1033-10.2.0.7636</vt:lpwstr>
  </property>
</Properties>
</file>